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59" r:id="rId6"/>
    <p:sldId id="260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502040504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ircular Std Black" panose="020B0604020101020102" pitchFamily="34" charset="77"/>
      <p:bold r:id="rId1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Bienvenue au Jour 5 !</a:t>
            </a:r>
          </a:p>
          <a:p>
            <a:r>
              <a:t>Aujourd’hui, nous verrons comment l’Esprit de Dieu nous restaure, même lorsque nous faisons des erreurs.</a:t>
            </a:r>
          </a:p>
          <a:p>
            <a:r>
              <a:t>Luca et Orel retournent dans un endroit très spécial au ciel.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“Wow !” dit Luca. “Cet endroit est incroyable !”</a:t>
            </a:r>
          </a:p>
          <a:p>
            <a:r>
              <a:t>Orel sourit. “Nous sommes dans la salle du trône de Dieu — le cœur de la Nouvelle Jérusalem.”</a:t>
            </a:r>
          </a:p>
          <a:p>
            <a:r>
              <a:t>“Regarde, Luca — le Fleuve de Vie commence ici même, coulant du trône de Dieu.”</a:t>
            </a:r>
          </a:p>
          <a:p>
            <a:r>
              <a:t>La lumière scintille comme de l’eau de cristal, remplissant tout de paix.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 homme vêtu d’une belle robe s’avance vers eux.</a:t>
            </a:r>
          </a:p>
          <a:p>
            <a:r>
              <a:t>“Te voilà, mon ami !” dit Orel joyeusement.</a:t>
            </a:r>
          </a:p>
          <a:p>
            <a:r>
              <a:t>“Luca, voici le roi David — le berger, le musicien et le serviteur de Dieu.”</a:t>
            </a:r>
          </a:p>
          <a:p>
            <a:r>
              <a:t>“Wow !” s’exclame Luca. “Le roi David ! Quel privilège !”</a:t>
            </a:r>
          </a:p>
          <a:p>
            <a:r>
              <a:t>David sourit doucement. “Ici, je ne suis pas roi — Jésus est notre seul Roi.”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ouvre son écran flottant. “David, pourrais-tu lire ce verset ?”</a:t>
            </a:r>
          </a:p>
          <a:p>
            <a:r>
              <a:t>David lit 1 Samuel 16:13 (SG21) :</a:t>
            </a:r>
          </a:p>
          <a:p>
            <a:r>
              <a:t>“Samuel prit la corne d’huile et l’oignit... et à partir de ce jour, l’Esprit de l’Éternel saisit David.”</a:t>
            </a:r>
          </a:p>
          <a:p>
            <a:r>
              <a:t>David acquiesce. “C’était le jour où Dieu m’a choisi.”</a:t>
            </a:r>
          </a:p>
          <a:p>
            <a:r>
              <a:t>“L’Esprit m’a donné la sagesse, le courage et des chants pour Le louer.”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Les yeux de David deviennent plus tendres. “Mais j’ai commis de terribles erreurs.”</a:t>
            </a:r>
          </a:p>
          <a:p>
            <a:r>
              <a:t>“J’ai péché. J’ai blessé des gens. Je me suis éloigné de Dieu.”</a:t>
            </a:r>
          </a:p>
          <a:p>
            <a:r>
              <a:t>Des larmes coulent sur son visage. “Mais le Seigneur m’a pardonné.”</a:t>
            </a:r>
          </a:p>
          <a:p>
            <a:r>
              <a:t>“L’Esprit est revenu et a restauré mon cœur.”</a:t>
            </a:r>
          </a:p>
          <a:p>
            <a:r>
              <a:t>Luca murmure : “La miséricorde de Dieu est si incroyable.”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David regarde vers le trône avec un doux sourire.</a:t>
            </a:r>
          </a:p>
          <a:p>
            <a:r>
              <a:t>“J’écris des chants pour la chorale de Dieu,” dit-il.</a:t>
            </a:r>
          </a:p>
          <a:p>
            <a:r>
              <a:t>“Peut-être qu’un jour, les anges les chanteront !”</a:t>
            </a:r>
          </a:p>
          <a:p>
            <a:r>
              <a:t>“Bien sûr que nous les chanterons !” répond Orel avec un sourire.</a:t>
            </a:r>
          </a:p>
          <a:p>
            <a:r>
              <a:t>Luca rit. “Je n’ai jamais été bon en musique ou en chant…”</a:t>
            </a:r>
          </a:p>
          <a:p>
            <a:r>
              <a:t>David répond gentiment : “Il n’est jamais trop tard pour apprendre — nous avons toute l’éternité devant nous !”</a:t>
            </a:r>
          </a:p>
          <a:p>
            <a:r>
              <a:t>La salle du trône se remplit de lumière et de joie.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La carte flottante apparaît — son point rouge clignote vivement.</a:t>
            </a:r>
          </a:p>
          <a:p>
            <a:r>
              <a:t>“Nous devons partir,” dit Orel. “Un nouvel endroit nous attend.”</a:t>
            </a:r>
          </a:p>
          <a:p>
            <a:r>
              <a:t>“Adieu, mes amis,” dit David avec douceur. “N’oubliez jamais — Dieu restaure !”</a:t>
            </a:r>
          </a:p>
          <a:p>
            <a:r>
              <a:t>“Merci, David !” dit Luca. “Je me souviendrai de ton histoire.”</a:t>
            </a:r>
          </a:p>
          <a:p>
            <a:r>
              <a:t>La lumière emplit la salle du trône alors qu’ils s’élèvent vers leur prochaine aventure.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0254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L’Esprit restaure et donne un nouveau départ.</a:t>
            </a:r>
          </a:p>
          <a:p>
            <a:r>
              <a:t>À l’œuvre !</a:t>
            </a:r>
          </a:p>
          <a:p>
            <a:r>
              <a:t>Si tu es baptisé — participe à la prochaine Sainte Cène.</a:t>
            </a:r>
          </a:p>
          <a:p>
            <a:r>
              <a:t>Si tu ne l’es pas encore — parle à ton pasteur ou à ton enseignant de Jésus.</a:t>
            </a:r>
          </a:p>
          <a:p>
            <a:r>
              <a:t>Prions !</a:t>
            </a:r>
          </a:p>
          <a:p>
            <a:r>
              <a:t>Demande au Saint-Esprit de purifier ton cœur et de te garder fidèle.</a:t>
            </a:r>
          </a:p>
          <a:p>
            <a:r>
              <a:t>Remercie Dieu pour Son pardon et Son amour.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63597FC-AE41-ED40-9FCB-1D2D9AD7DEE7}"/>
              </a:ext>
            </a:extLst>
          </p:cNvPr>
          <p:cNvSpPr txBox="1"/>
          <p:nvPr/>
        </p:nvSpPr>
        <p:spPr>
          <a:xfrm>
            <a:off x="462269" y="1818239"/>
            <a:ext cx="10778756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66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LE SAINT-ESPRIT LIBÉRÉ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6471CB5-FA66-DE4C-8F33-21512B302297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nous restaure malgré nos erreurs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37876E9-20E4-FA45-A362-EFC9154D8ACE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C87EF3E-087E-C946-92A5-4F7B5CD35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C62CBB9-47E9-3649-AAB3-68E61AE7DA46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JOURS DE PRIÈRE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7752370-C15F-D44C-A37B-81C1E7262EBB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janvier 2026</a:t>
              </a: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7FF8D31-65A6-C74F-9A09-BB1361FDD542}"/>
              </a:ext>
            </a:extLst>
          </p:cNvPr>
          <p:cNvSpPr txBox="1"/>
          <p:nvPr/>
        </p:nvSpPr>
        <p:spPr>
          <a:xfrm>
            <a:off x="235401" y="462924"/>
            <a:ext cx="2199574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Jour 5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566</Words>
  <Application>Microsoft Macintosh PowerPoint</Application>
  <PresentationFormat>Panorámica</PresentationFormat>
  <Paragraphs>48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8</cp:revision>
  <dcterms:created xsi:type="dcterms:W3CDTF">2025-10-19T20:46:11Z</dcterms:created>
  <dcterms:modified xsi:type="dcterms:W3CDTF">2025-10-28T06:16:00Z</dcterms:modified>
</cp:coreProperties>
</file>