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font" Target="fonts/font1.fntdata"/><Relationship Id="rId11" Type="http://schemas.openxmlformats.org/officeDocument/2006/relationships/font" Target="fonts/font2.fntdata"/><Relationship Id="rId12" Type="http://schemas.openxmlformats.org/officeDocument/2006/relationships/font" Target="fonts/font3.fntdata"/><Relationship Id="rId13" Type="http://schemas.openxmlformats.org/officeDocument/2006/relationships/font" Target="fonts/font4.fntdata"/><Relationship Id="rId14" Type="http://schemas.openxmlformats.org/officeDocument/2006/relationships/font" Target="fonts/font5.fntdata"/><Relationship Id="rId15" Type="http://schemas.openxmlformats.org/officeDocument/2006/relationships/font" Target="fonts/font6.fntdata"/><Relationship Id="rId16" Type="http://schemas.openxmlformats.org/officeDocument/2006/relationships/font" Target="fonts/font7.fntdata"/><Relationship Id="rId17" Type="http://schemas.openxmlformats.org/officeDocument/2006/relationships/font" Target="fonts/font8.fntdata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Luca takes his seat near the front.</a:t>
            </a:r>
          </a:p>
          <a:p>
            <a:r>
              <a:t>A girl sits beside him. “Hi, I’m Amanda,” she says shyly.</a:t>
            </a:r>
          </a:p>
          <a:p>
            <a:r>
              <a:t>“Hi! I’m Luca,” he replies. “Would you like to study the Bible with me and my friends?”</a:t>
            </a:r>
          </a:p>
          <a:p>
            <a:r>
              <a:t>“Yes,” she answers with a smile.</a:t>
            </a:r>
          </a:p>
          <a:p>
            <a:r>
              <a:t>Luca grins—his first Bible student! He whispers, “Thank You, Holy Spirit.”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to Day 10!</a:t>
            </a:r>
          </a:p>
          <a:p>
            <a:r>
              <a:t>Today we’ll see how Luca’s story comes full circle.</a:t>
            </a:r>
          </a:p>
          <a:p>
            <a:r>
              <a:t>The Spirit that worked in heaven is now working on Earth.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“Luca! I’ve been calling you for ten minutes,” Mom says.</a:t>
            </a:r>
          </a:p>
          <a:p>
            <a:r>
              <a:t>Luca slowly opens his eyes. “Where am I?”</a:t>
            </a:r>
          </a:p>
          <a:p>
            <a:r>
              <a:t>“You’re home, son! You’ll be late for school!”</a:t>
            </a:r>
          </a:p>
          <a:p>
            <a:r>
              <a:t>“Mom! I was in heaven—I met Bible heroes and saw amazing things!”</a:t>
            </a:r>
          </a:p>
          <a:p>
            <a:r>
              <a:t>Mom laughs. “It must’ve been a special dream.”</a:t>
            </a:r>
          </a:p>
          <a:p>
            <a:r>
              <a:t>“A dream that felt more real than anything!” Luca says softly.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Luca gets dressed and smells breakfast on the table.</a:t>
            </a:r>
          </a:p>
          <a:p>
            <a:r>
              <a:t>“Everything feels different, Mom. Like heaven is close!”</a:t>
            </a:r>
          </a:p>
          <a:p>
            <a:r>
              <a:t>“That’s because the Holy Spirit is near us every day,” she says.</a:t>
            </a:r>
          </a:p>
          <a:p>
            <a:r>
              <a:t>“Let’s pray before you go,” Mom adds, taking his hands.</a:t>
            </a:r>
          </a:p>
          <a:p>
            <a:r>
              <a:t>Together they kneel and pray, thanking God for the new day.</a:t>
            </a:r>
          </a:p>
          <a:p>
            <a:r>
              <a:t>“Thank You, Lord, for being with us and filling us with Your Spirit,” says Mom.</a:t>
            </a:r>
          </a:p>
          <a:p>
            <a:r>
              <a:t>“Amen,” whispers Luca, smiling.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Luca hops into the car. “Dad, who would you like to meet in heaven?”</a:t>
            </a:r>
          </a:p>
          <a:p>
            <a:r>
              <a:t>“Oh, many—Moses, David, Paul…”</a:t>
            </a:r>
          </a:p>
          <a:p>
            <a:r>
              <a:t>“I already met them!” says Luca excitedly.</a:t>
            </a:r>
          </a:p>
          <a:p>
            <a:r>
              <a:t>Dad laughs. “Then you’ve seen what God is preparing for us!”</a:t>
            </a:r>
          </a:p>
          <a:p>
            <a:r>
              <a:t>“But remember,” he adds, “we must be faithful and do our part.”</a:t>
            </a:r>
          </a:p>
          <a:p>
            <a:r>
              <a:t>“Are you carrying your Bible?” asks Dad.</a:t>
            </a:r>
          </a:p>
          <a:p>
            <a:r>
              <a:t>“Yes!” says Luca. “What should I read?”</a:t>
            </a:r>
          </a:p>
          <a:p>
            <a:r>
              <a:t>“Open it to Acts 1:8.”</a:t>
            </a:r>
          </a:p>
          <a:p>
            <a:r>
              <a:t>Luca reads:</a:t>
            </a:r>
          </a:p>
          <a:p>
            <a:r>
              <a:t>“But you will receive power when the Holy Spirit comes on you; and you will be my witnesses… to the ends of the earth.”</a:t>
            </a:r>
          </a:p>
          <a:p>
            <a:r>
              <a:t>Dad nods. “To go to heaven, we must receive the Spirit and fulfill the mission.”</a:t>
            </a:r>
          </a:p>
          <a:p>
            <a:r>
              <a:t>“The Spirit must be unleashed in our lives!”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From an empty desk at the back, Orel watches quietly.</a:t>
            </a:r>
          </a:p>
          <a:p>
            <a:r>
              <a:t>He smiles, thinking: “You will be great in the Lord, dear Luca.”</a:t>
            </a:r>
          </a:p>
          <a:p>
            <a:r>
              <a:t>“Just a little longer, and we will meet again to live incredible things in heaven with Jesus.”</a:t>
            </a:r>
          </a:p>
          <a:p>
            <a:r>
              <a:t>The Spirit is unleashed—right here, in Luca’s everyday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Spirit was unleashed on Earth—and in Luca’s life.</a:t>
            </a:r>
          </a:p>
          <a:p>
            <a:r>
              <a:t>Let’s Get to Work!</a:t>
            </a:r>
          </a:p>
          <a:p>
            <a:r>
              <a:t>Make a list of five friends who don’t know Jesus.</a:t>
            </a:r>
          </a:p>
          <a:p>
            <a:r>
              <a:t>Pray for them and invite them to study the Bible.</a:t>
            </a:r>
          </a:p>
          <a:p>
            <a:r>
              <a:t>With your family’s help, organize a small Bible class.</a:t>
            </a:r>
          </a:p>
          <a:p>
            <a:r>
              <a:t>Let’s Pray!</a:t>
            </a:r>
          </a:p>
          <a:p>
            <a:r>
              <a:t>Ask the Spirit to be unleashed in your life.</a:t>
            </a:r>
          </a:p>
          <a:p>
            <a:r>
              <a:t>Pray that He helps you bring others to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20/10/25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tiff"/><Relationship Id="rId4" Type="http://schemas.openxmlformats.org/officeDocument/2006/relationships/notesSlide" Target="../notesSlides/notesSlide2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notesSlide" Target="../notesSlides/notesSlide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notesSlide" Target="../notesSlides/notesSlide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The Spirit Is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UNLEASHED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DAYS OF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PRAYER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January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Day 10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/>
              <a:t>On Earth</a:t>
            </a:r>
            <a:endParaRPr lang="es-PE" sz="20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2" b="3012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16</Words>
  <Application>Microsoft Macintosh PowerPoint</Application>
  <PresentationFormat>Panorámica</PresentationFormat>
  <Paragraphs>8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Calibri</vt:lpstr>
      <vt:lpstr>Arial</vt:lpstr>
      <vt:lpstr>Circular Std Black</vt:lpstr>
      <vt:lpstr>Calibri Light</vt:lpstr>
      <vt:lpstr>Advent Sans Logo</vt:lpstr>
      <vt:lpstr>Britannic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12</cp:revision>
  <dcterms:created xsi:type="dcterms:W3CDTF">2025-10-19T20:46:11Z</dcterms:created>
  <dcterms:modified xsi:type="dcterms:W3CDTF">2025-10-20T05:08:38Z</dcterms:modified>
</cp:coreProperties>
</file>