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C93B-D849-F360-277F-C83B3872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4B998-8FC9-C213-E046-234BBBC9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2D4E-FB45-4375-B191-246052CC833C}" type="datetimeFigureOut">
              <a:rPr lang="en-NG" smtClean="0"/>
              <a:t>12/09/2025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FD21C-750E-9BDF-B085-AF0958AD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67D69-35C4-A005-52B5-2FF634A7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F1F0-916B-48FB-B3A1-6161A2DA635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04334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8B160-4523-40FC-73E9-D58A1BC0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51E91-9837-35AC-84F7-749B22199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1B1FE-67E9-79FA-8118-CC48DBDC3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432D4E-FB45-4375-B191-246052CC833C}" type="datetimeFigureOut">
              <a:rPr lang="en-NG" smtClean="0"/>
              <a:t>12/09/2025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CA495-6594-B1C3-4304-2D3446C84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D7B81-0C6F-C318-B100-D9E9FB717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A1F1F0-916B-48FB-B3A1-6161A2DA635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8440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4A2757-EC1D-AE82-95D3-E9065366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PRESIDENTIAL INITIATIVE </a:t>
            </a:r>
            <a:br>
              <a:rPr lang="en-US" sz="6000" b="1">
                <a:solidFill>
                  <a:srgbClr val="FFFFFF"/>
                </a:solidFill>
              </a:rPr>
            </a:br>
            <a:br>
              <a:rPr lang="en-US" sz="6000" b="1">
                <a:solidFill>
                  <a:srgbClr val="FFFFFF"/>
                </a:solidFill>
              </a:rPr>
            </a:br>
            <a:r>
              <a:rPr lang="en-US" sz="6000" b="1">
                <a:solidFill>
                  <a:srgbClr val="FFFFFF"/>
                </a:solidFill>
              </a:rPr>
              <a:t>Mission-Centric Leadership</a:t>
            </a:r>
            <a:endParaRPr lang="en-US" sz="60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B8874-C942-8293-A461-69B2F4F52D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153039-1192-284F-568C-FFAF7075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What WAD needs now :</a:t>
            </a:r>
            <a:endParaRPr lang="en-NG" sz="4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F1704-99BF-DEB6-501E-00226B2C2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3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13E2C9-B3B8-F022-88CA-68D33E17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What WAD needs now :</a:t>
            </a:r>
            <a:endParaRPr lang="en-NG" sz="4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13FC2-EB94-18C5-A176-EBFA9C21B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B7A5E5-E723-5739-1A3F-6BF5DF8F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What WAD needs now :</a:t>
            </a:r>
            <a:endParaRPr lang="en-NG" sz="4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DE169-EED8-4C7C-BC41-A99DAE490F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0922CF-1D54-664A-EF6C-10B39BBB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What WAD needs now :</a:t>
            </a:r>
            <a:endParaRPr lang="en-NG" sz="4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B7FD1-36D1-C46A-312F-790D0D922A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3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514723-C8BF-822A-EF3A-4714EB7E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What WAD needs now :</a:t>
            </a:r>
            <a:endParaRPr lang="en-NG" sz="4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5307C-22B8-9C17-2889-6CBE09495A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5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BD997-49E2-0E17-0D63-0673D7B8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425EA-10BF-A0B5-876D-465E3F4ABF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1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E7C6F1-3E5B-5482-E64D-9AC7D68E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>
                <a:solidFill>
                  <a:srgbClr val="065393"/>
                </a:solidFill>
              </a:rPr>
              <a:t>Y O U</a:t>
            </a:r>
            <a:br>
              <a:rPr lang="en-US" sz="5400" b="1">
                <a:solidFill>
                  <a:schemeClr val="tx2"/>
                </a:solidFill>
              </a:rPr>
            </a:br>
            <a:r>
              <a:rPr lang="en-US" sz="5400" b="1">
                <a:solidFill>
                  <a:srgbClr val="A5CD39"/>
                </a:solidFill>
              </a:rPr>
              <a:t>A R E</a:t>
            </a:r>
            <a:br>
              <a:rPr lang="en-US" sz="5400" b="1">
                <a:solidFill>
                  <a:schemeClr val="tx2"/>
                </a:solidFill>
              </a:rPr>
            </a:br>
            <a:r>
              <a:rPr lang="en-US" sz="5400" b="1">
                <a:solidFill>
                  <a:srgbClr val="C21F3E"/>
                </a:solidFill>
              </a:rPr>
              <a:t>W E L C O M E</a:t>
            </a:r>
            <a:endParaRPr lang="en-US" sz="5400" b="1" dirty="0">
              <a:solidFill>
                <a:srgbClr val="C21F3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23C96-FAA9-1107-8F88-2BDD1A2E9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0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3D5915-05F0-3391-EDBB-9E94972D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CDE0F-CB1C-AA27-2192-6F0DFBC97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7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68869C-54D7-C4B7-3DC7-82671957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F3520-F654-0A0A-3222-3395A4D8CC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5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34F7C6-3C10-2131-2A90-B0CB10CC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C949A-EF7E-C94A-CC4D-C3DEB48BB8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9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54D5DA-73A4-11AA-25E8-0E83332D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MISSION REFOCUSING!</a:t>
            </a:r>
            <a:endParaRPr lang="en-US" sz="60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11B16-63B5-C935-80C7-3025408FB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84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833FA1-4259-5B99-C10B-EE10B801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>
                <a:solidFill>
                  <a:srgbClr val="065393"/>
                </a:solidFill>
              </a:rPr>
              <a:t>Y O U</a:t>
            </a:r>
            <a:br>
              <a:rPr lang="en-US" sz="5400" b="1">
                <a:solidFill>
                  <a:schemeClr val="tx2"/>
                </a:solidFill>
              </a:rPr>
            </a:br>
            <a:r>
              <a:rPr lang="en-US" sz="5400" b="1">
                <a:solidFill>
                  <a:srgbClr val="A5CD39"/>
                </a:solidFill>
              </a:rPr>
              <a:t>A R E</a:t>
            </a:r>
            <a:br>
              <a:rPr lang="en-US" sz="5400" b="1">
                <a:solidFill>
                  <a:schemeClr val="tx2"/>
                </a:solidFill>
              </a:rPr>
            </a:br>
            <a:r>
              <a:rPr lang="en-US" sz="5400" b="1">
                <a:solidFill>
                  <a:srgbClr val="C21F3E"/>
                </a:solidFill>
              </a:rPr>
              <a:t>W E L C O M E</a:t>
            </a:r>
            <a:endParaRPr lang="en-US" sz="5400" b="1" dirty="0">
              <a:solidFill>
                <a:srgbClr val="C21F3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E6FD0-DBAA-239C-73CF-57E9DB2EC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2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55355A-C6A1-A1B7-ABD3-E6026765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FFFF00"/>
                </a:solidFill>
              </a:rPr>
              <a:t>YOU ARE WELCOME</a:t>
            </a:r>
            <a:endParaRPr lang="en-NG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F90C3-0EBC-6ACD-DDCE-55B81019A0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A037A7-DBDA-8B04-A665-9D04DD50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88075-8185-CD65-D312-054E8D1038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36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A34489-86D2-5BEB-8113-D26CCDBD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bg2">
                    <a:lumMod val="25000"/>
                    <a:lumOff val="75000"/>
                  </a:schemeClr>
                </a:solidFill>
              </a:rPr>
              <a:t>KEY PRINCIPLES ARE: </a:t>
            </a:r>
            <a:endParaRPr lang="en-NG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CE91D-4994-A663-EB21-B6B991F56C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0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C57893-4884-FE08-290F-BD2856AC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3450A-FE00-FA79-9795-BFFC49A206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85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E4B36F-373A-4A89-0373-0248D0CB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222F6-9C4E-D2E9-A61A-837DB1E5CE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80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5CDB2B-B076-B0A7-0833-358710C5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>
                <a:solidFill>
                  <a:schemeClr val="tx2"/>
                </a:solidFill>
              </a:rPr>
              <a:t>OUR </a:t>
            </a:r>
            <a:br>
              <a:rPr lang="en-GB" sz="5400" b="1">
                <a:solidFill>
                  <a:schemeClr val="tx2"/>
                </a:solidFill>
              </a:rPr>
            </a:br>
            <a:r>
              <a:rPr lang="en-GB" sz="6600" b="1">
                <a:solidFill>
                  <a:srgbClr val="FFFF00"/>
                </a:solidFill>
              </a:rPr>
              <a:t>BUSINESS</a:t>
            </a:r>
            <a:r>
              <a:rPr lang="en-GB" sz="5400" b="1">
                <a:solidFill>
                  <a:schemeClr val="tx2"/>
                </a:solidFill>
              </a:rPr>
              <a:t> </a:t>
            </a:r>
            <a:br>
              <a:rPr lang="en-GB" sz="5400" b="1">
                <a:solidFill>
                  <a:schemeClr val="tx2"/>
                </a:solidFill>
              </a:rPr>
            </a:br>
            <a:r>
              <a:rPr lang="en-GB" sz="5400" b="1">
                <a:solidFill>
                  <a:schemeClr val="tx2"/>
                </a:solidFill>
              </a:rPr>
              <a:t>IS </a:t>
            </a:r>
            <a:br>
              <a:rPr lang="en-GB" sz="5400" b="1">
                <a:solidFill>
                  <a:schemeClr val="tx2"/>
                </a:solidFill>
              </a:rPr>
            </a:br>
            <a:r>
              <a:rPr lang="en-GB" sz="88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MISSION</a:t>
            </a:r>
            <a:endParaRPr lang="en-NG" sz="5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C6C63-3BE9-31A7-BFBC-53F80EB949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3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CC567A-E61C-407B-D9D2-B0239BC4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8DCD7-5D3F-F748-AF6D-89C42267B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3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01213B-69B5-31B3-468D-FB181D5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/>
              <a:t>By embracing Mission as our sole business, we can:</a:t>
            </a:r>
            <a:endParaRPr lang="en-NG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C8847-B184-F599-7125-198CC5CB1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71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C020BE-8D0D-6309-D993-DE969FCC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/>
              <a:t>By embracing Mission as our sole business, we can:</a:t>
            </a:r>
            <a:endParaRPr lang="en-NG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17074-E317-CDB7-FA5F-6A42FFCA86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9EDB07-2901-120A-E4CB-8C15A844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06012-2279-5DCB-6EBA-45CEE38A46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38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158AFC-C1C9-1553-0D6D-132DA360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/>
              <a:t>By embracing Mission as our sole business, we can:</a:t>
            </a:r>
            <a:endParaRPr lang="en-NG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BFF9E-D954-7E11-1652-F7F1C18EC6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32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60EAAB-A6B9-85DE-E497-3A38E2D6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494FE-1921-DB7E-707D-72196BD5AC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4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571627-BB91-301B-4491-7A1D770B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8A608-62EA-81F4-A5EB-7D04994752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1A3C98-81FD-39D2-E522-35CB7D46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BC6ED-1185-D87F-BC0A-13DCD59AF3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0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99A824-D3A2-71A0-763B-606AD763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60F5E-17AB-A17B-8175-B5DFE4414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6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8F77E0-28E7-076D-BDD5-FCC995A3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113E9-2034-BC42-14D2-99648F428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8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5249BE-8BA5-4596-2159-E0382E8F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600" b="1" kern="1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WAD 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needs now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0B975-B620-D3E1-3384-8956286FF7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4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A3646D-FBDC-2921-CDC5-89A16D57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What WAD needs now :</a:t>
            </a:r>
            <a:endParaRPr lang="en-NG" sz="4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65071-D885-15E6-2E4F-446FC6196E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0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17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PRESIDENTIAL INITIATIVE   Mission-Centric Leadership</vt:lpstr>
      <vt:lpstr>MISSION REFOCUSING!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 WAD  needs now </vt:lpstr>
      <vt:lpstr>What WAD needs now :</vt:lpstr>
      <vt:lpstr>What WAD needs now :</vt:lpstr>
      <vt:lpstr>What WAD needs now :</vt:lpstr>
      <vt:lpstr>What WAD needs now :</vt:lpstr>
      <vt:lpstr>What WAD needs now :</vt:lpstr>
      <vt:lpstr>What WAD needs now :</vt:lpstr>
      <vt:lpstr>PowerPoint Presentation</vt:lpstr>
      <vt:lpstr>Y O U A R E W E L C O M E</vt:lpstr>
      <vt:lpstr>PowerPoint Presentation</vt:lpstr>
      <vt:lpstr>PowerPoint Presentation</vt:lpstr>
      <vt:lpstr>PowerPoint Presentation</vt:lpstr>
      <vt:lpstr>Y O U A R E W E L C O M E</vt:lpstr>
      <vt:lpstr>YOU ARE WELCOME</vt:lpstr>
      <vt:lpstr>PowerPoint Presentation</vt:lpstr>
      <vt:lpstr>KEY PRINCIPLES ARE: </vt:lpstr>
      <vt:lpstr>PowerPoint Presentation</vt:lpstr>
      <vt:lpstr>PowerPoint Presentation</vt:lpstr>
      <vt:lpstr>OUR  BUSINESS  IS  MISSION</vt:lpstr>
      <vt:lpstr>PowerPoint Presentation</vt:lpstr>
      <vt:lpstr>By embracing Mission as our sole business, we can:</vt:lpstr>
      <vt:lpstr>By embracing Mission as our sole business, we can:</vt:lpstr>
      <vt:lpstr>By embracing Mission as our sole business, we can: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Chikere Emmanuel Odu</dc:creator>
  <cp:lastModifiedBy>Chikere Emmanuel Odu</cp:lastModifiedBy>
  <cp:revision>1</cp:revision>
  <dcterms:created xsi:type="dcterms:W3CDTF">2025-09-12T11:43:45Z</dcterms:created>
  <dcterms:modified xsi:type="dcterms:W3CDTF">2025-09-12T11:43:45Z</dcterms:modified>
</cp:coreProperties>
</file>