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7"/>
  </p:notesMasterIdLst>
  <p:sldIdLst>
    <p:sldId id="408" r:id="rId3"/>
    <p:sldId id="419" r:id="rId4"/>
    <p:sldId id="334" r:id="rId5"/>
    <p:sldId id="414" r:id="rId6"/>
    <p:sldId id="259" r:id="rId7"/>
    <p:sldId id="262" r:id="rId8"/>
    <p:sldId id="258" r:id="rId9"/>
    <p:sldId id="260" r:id="rId10"/>
    <p:sldId id="268" r:id="rId11"/>
    <p:sldId id="263" r:id="rId12"/>
    <p:sldId id="264" r:id="rId13"/>
    <p:sldId id="265" r:id="rId14"/>
    <p:sldId id="266" r:id="rId15"/>
    <p:sldId id="398" r:id="rId16"/>
    <p:sldId id="312" r:id="rId17"/>
    <p:sldId id="313" r:id="rId18"/>
    <p:sldId id="314" r:id="rId19"/>
    <p:sldId id="315" r:id="rId20"/>
    <p:sldId id="316" r:id="rId21"/>
    <p:sldId id="317" r:id="rId22"/>
    <p:sldId id="318" r:id="rId23"/>
    <p:sldId id="319" r:id="rId24"/>
    <p:sldId id="416" r:id="rId25"/>
    <p:sldId id="320" r:id="rId26"/>
    <p:sldId id="322" r:id="rId27"/>
    <p:sldId id="323" r:id="rId28"/>
    <p:sldId id="332" r:id="rId29"/>
    <p:sldId id="333" r:id="rId30"/>
    <p:sldId id="337" r:id="rId31"/>
    <p:sldId id="338" r:id="rId32"/>
    <p:sldId id="339" r:id="rId33"/>
    <p:sldId id="340" r:id="rId34"/>
    <p:sldId id="341" r:id="rId35"/>
    <p:sldId id="342" r:id="rId36"/>
    <p:sldId id="343" r:id="rId37"/>
    <p:sldId id="344" r:id="rId38"/>
    <p:sldId id="348" r:id="rId39"/>
    <p:sldId id="349" r:id="rId40"/>
    <p:sldId id="415" r:id="rId41"/>
    <p:sldId id="355" r:id="rId42"/>
    <p:sldId id="417" r:id="rId43"/>
    <p:sldId id="418" r:id="rId44"/>
    <p:sldId id="383" r:id="rId45"/>
    <p:sldId id="378" r:id="rId46"/>
  </p:sldIdLst>
  <p:sldSz cx="12192000" cy="6858000"/>
  <p:notesSz cx="6858000" cy="9144000"/>
  <p:defaultTextStyle>
    <a:defPPr>
      <a:defRPr lang="en-C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DF0"/>
    <a:srgbClr val="0432FF"/>
    <a:srgbClr val="00FA00"/>
    <a:srgbClr val="FF40FF"/>
    <a:srgbClr val="00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0"/>
    <p:restoredTop sz="94719"/>
  </p:normalViewPr>
  <p:slideViewPr>
    <p:cSldViewPr snapToGrid="0">
      <p:cViewPr varScale="1">
        <p:scale>
          <a:sx n="115" d="100"/>
          <a:sy n="115" d="100"/>
        </p:scale>
        <p:origin x="232" y="30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D0453-07AB-744D-90B0-B8BAB13A4D23}"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US"/>
        </a:p>
      </dgm:t>
    </dgm:pt>
    <dgm:pt modelId="{DF330358-64F7-C74C-90EE-D28E0E9D2163}">
      <dgm:prSet phldrT="[Text]" custT="1"/>
      <dgm:spPr/>
      <dgm:t>
        <a:bodyPr/>
        <a:lstStyle/>
        <a:p>
          <a:r>
            <a:rPr lang="en-US" sz="1800" dirty="0">
              <a:latin typeface="American Typewriter" panose="02090604020004020304" pitchFamily="18" charset="77"/>
            </a:rPr>
            <a:t>Let the Truth Set You Free</a:t>
          </a:r>
        </a:p>
      </dgm:t>
    </dgm:pt>
    <dgm:pt modelId="{FB69DA6A-D36A-E742-8142-B9BC503B655C}" type="parTrans" cxnId="{E0ED71E0-12F2-9B4C-9627-BDB7FF7E2420}">
      <dgm:prSet/>
      <dgm:spPr/>
      <dgm:t>
        <a:bodyPr/>
        <a:lstStyle/>
        <a:p>
          <a:endParaRPr lang="en-US" sz="1050">
            <a:latin typeface="American Typewriter" panose="02090604020004020304" pitchFamily="18" charset="77"/>
          </a:endParaRPr>
        </a:p>
      </dgm:t>
    </dgm:pt>
    <dgm:pt modelId="{167ECA06-0CE0-C540-991E-4402F3D9660F}" type="sibTrans" cxnId="{E0ED71E0-12F2-9B4C-9627-BDB7FF7E2420}">
      <dgm:prSet/>
      <dgm:spPr/>
      <dgm:t>
        <a:bodyPr/>
        <a:lstStyle/>
        <a:p>
          <a:endParaRPr lang="en-US" sz="1050">
            <a:latin typeface="American Typewriter" panose="02090604020004020304" pitchFamily="18" charset="77"/>
          </a:endParaRPr>
        </a:p>
      </dgm:t>
    </dgm:pt>
    <dgm:pt modelId="{88B3CDB0-A172-4A40-807A-1AC6915B395D}">
      <dgm:prSet phldrT="[Text]" phldr="1" custT="1"/>
      <dgm:spPr/>
      <dgm:t>
        <a:bodyPr/>
        <a:lstStyle/>
        <a:p>
          <a:endParaRPr lang="en-US" sz="1050">
            <a:latin typeface="American Typewriter" panose="02090604020004020304" pitchFamily="18" charset="77"/>
          </a:endParaRPr>
        </a:p>
      </dgm:t>
    </dgm:pt>
    <dgm:pt modelId="{13BB0431-652E-4A46-8BED-900A400008B0}" type="parTrans" cxnId="{E04CB5FA-EB00-4440-A024-8C78858949A7}">
      <dgm:prSet/>
      <dgm:spPr/>
      <dgm:t>
        <a:bodyPr/>
        <a:lstStyle/>
        <a:p>
          <a:endParaRPr lang="en-US" sz="1050">
            <a:latin typeface="American Typewriter" panose="02090604020004020304" pitchFamily="18" charset="77"/>
          </a:endParaRPr>
        </a:p>
      </dgm:t>
    </dgm:pt>
    <dgm:pt modelId="{62A57B73-DB00-B643-91EE-0F0151C1624F}" type="sibTrans" cxnId="{E04CB5FA-EB00-4440-A024-8C78858949A7}">
      <dgm:prSet/>
      <dgm:spPr/>
      <dgm:t>
        <a:bodyPr/>
        <a:lstStyle/>
        <a:p>
          <a:endParaRPr lang="en-US" sz="1050">
            <a:latin typeface="American Typewriter" panose="02090604020004020304" pitchFamily="18" charset="77"/>
          </a:endParaRPr>
        </a:p>
      </dgm:t>
    </dgm:pt>
    <dgm:pt modelId="{AF6186C5-37E7-9142-A9C3-2D01890F84D8}">
      <dgm:prSet phldrT="[Text]" custT="1"/>
      <dgm:spPr/>
      <dgm:t>
        <a:bodyPr/>
        <a:lstStyle/>
        <a:p>
          <a:r>
            <a:rPr lang="en-US" sz="1800" dirty="0">
              <a:latin typeface="American Typewriter" panose="02090604020004020304" pitchFamily="18" charset="77"/>
            </a:rPr>
            <a:t>Understand the End-Time Dynamics  &amp; Prepare to Minister</a:t>
          </a:r>
        </a:p>
      </dgm:t>
    </dgm:pt>
    <dgm:pt modelId="{26C62442-3BFA-FA40-9B33-7ED096D64DE3}" type="parTrans" cxnId="{95CD82CC-6B38-114F-B4BA-43356EAD891C}">
      <dgm:prSet/>
      <dgm:spPr/>
      <dgm:t>
        <a:bodyPr/>
        <a:lstStyle/>
        <a:p>
          <a:endParaRPr lang="en-US" sz="1050">
            <a:latin typeface="American Typewriter" panose="02090604020004020304" pitchFamily="18" charset="77"/>
          </a:endParaRPr>
        </a:p>
      </dgm:t>
    </dgm:pt>
    <dgm:pt modelId="{4BAB49FA-D4A3-2F46-AA77-726561482DB8}" type="sibTrans" cxnId="{95CD82CC-6B38-114F-B4BA-43356EAD891C}">
      <dgm:prSet/>
      <dgm:spPr/>
      <dgm:t>
        <a:bodyPr/>
        <a:lstStyle/>
        <a:p>
          <a:endParaRPr lang="en-US" sz="1050">
            <a:latin typeface="American Typewriter" panose="02090604020004020304" pitchFamily="18" charset="77"/>
          </a:endParaRPr>
        </a:p>
      </dgm:t>
    </dgm:pt>
    <dgm:pt modelId="{8D9DFE67-73DD-5643-9558-CA2942AB2025}">
      <dgm:prSet phldrT="[Text]" phldr="1" custT="1"/>
      <dgm:spPr/>
      <dgm:t>
        <a:bodyPr/>
        <a:lstStyle/>
        <a:p>
          <a:endParaRPr lang="en-US" sz="1050">
            <a:latin typeface="American Typewriter" panose="02090604020004020304" pitchFamily="18" charset="77"/>
          </a:endParaRPr>
        </a:p>
      </dgm:t>
    </dgm:pt>
    <dgm:pt modelId="{64016D25-89BD-6049-B6B3-556E61500008}" type="parTrans" cxnId="{FC77D300-924C-3547-8BA9-5B3E6EE3F250}">
      <dgm:prSet/>
      <dgm:spPr/>
      <dgm:t>
        <a:bodyPr/>
        <a:lstStyle/>
        <a:p>
          <a:endParaRPr lang="en-US" sz="1050">
            <a:latin typeface="American Typewriter" panose="02090604020004020304" pitchFamily="18" charset="77"/>
          </a:endParaRPr>
        </a:p>
      </dgm:t>
    </dgm:pt>
    <dgm:pt modelId="{EAB4D80F-560E-F94C-86D4-38AC2A18C3F9}" type="sibTrans" cxnId="{FC77D300-924C-3547-8BA9-5B3E6EE3F250}">
      <dgm:prSet/>
      <dgm:spPr/>
      <dgm:t>
        <a:bodyPr/>
        <a:lstStyle/>
        <a:p>
          <a:endParaRPr lang="en-US" sz="1050">
            <a:latin typeface="American Typewriter" panose="02090604020004020304" pitchFamily="18" charset="77"/>
          </a:endParaRPr>
        </a:p>
      </dgm:t>
    </dgm:pt>
    <dgm:pt modelId="{4717ABCD-C2CF-B34B-80B5-DBA03342E215}">
      <dgm:prSet phldrT="[Text]" custT="1"/>
      <dgm:spPr/>
      <dgm:t>
        <a:bodyPr/>
        <a:lstStyle/>
        <a:p>
          <a:r>
            <a:rPr lang="en-US" sz="1800" dirty="0">
              <a:latin typeface="American Typewriter" panose="02090604020004020304" pitchFamily="18" charset="77"/>
            </a:rPr>
            <a:t>Make up your Mind to Be Profitable in God’s Vineyard</a:t>
          </a:r>
        </a:p>
      </dgm:t>
    </dgm:pt>
    <dgm:pt modelId="{B77F1314-F11D-514B-AC72-F93960B96A9D}" type="parTrans" cxnId="{46681E0A-AD12-914C-A627-648FD59D2A81}">
      <dgm:prSet/>
      <dgm:spPr/>
      <dgm:t>
        <a:bodyPr/>
        <a:lstStyle/>
        <a:p>
          <a:endParaRPr lang="en-US" sz="1050">
            <a:latin typeface="American Typewriter" panose="02090604020004020304" pitchFamily="18" charset="77"/>
          </a:endParaRPr>
        </a:p>
      </dgm:t>
    </dgm:pt>
    <dgm:pt modelId="{97B00815-8198-4F43-B793-D7B4F22D0C78}" type="sibTrans" cxnId="{46681E0A-AD12-914C-A627-648FD59D2A81}">
      <dgm:prSet/>
      <dgm:spPr/>
      <dgm:t>
        <a:bodyPr/>
        <a:lstStyle/>
        <a:p>
          <a:endParaRPr lang="en-US" sz="1050">
            <a:latin typeface="American Typewriter" panose="02090604020004020304" pitchFamily="18" charset="77"/>
          </a:endParaRPr>
        </a:p>
      </dgm:t>
    </dgm:pt>
    <dgm:pt modelId="{9B7FA660-868B-854C-8DC7-ED130AD837A2}">
      <dgm:prSet phldrT="[Text]" phldr="1" custT="1"/>
      <dgm:spPr/>
      <dgm:t>
        <a:bodyPr/>
        <a:lstStyle/>
        <a:p>
          <a:endParaRPr lang="en-US" sz="1050">
            <a:latin typeface="American Typewriter" panose="02090604020004020304" pitchFamily="18" charset="77"/>
          </a:endParaRPr>
        </a:p>
      </dgm:t>
    </dgm:pt>
    <dgm:pt modelId="{3DE0DC46-DDD6-4F40-A197-EFAF12A6C54E}" type="parTrans" cxnId="{5CCD75A1-4B39-A540-B4C2-8B4B0B9961CB}">
      <dgm:prSet/>
      <dgm:spPr/>
      <dgm:t>
        <a:bodyPr/>
        <a:lstStyle/>
        <a:p>
          <a:endParaRPr lang="en-US" sz="1050">
            <a:latin typeface="American Typewriter" panose="02090604020004020304" pitchFamily="18" charset="77"/>
          </a:endParaRPr>
        </a:p>
      </dgm:t>
    </dgm:pt>
    <dgm:pt modelId="{5FB5326F-EBA5-8A40-8289-2D77E410CD18}" type="sibTrans" cxnId="{5CCD75A1-4B39-A540-B4C2-8B4B0B9961CB}">
      <dgm:prSet/>
      <dgm:spPr/>
      <dgm:t>
        <a:bodyPr/>
        <a:lstStyle/>
        <a:p>
          <a:endParaRPr lang="en-US" sz="1050">
            <a:latin typeface="American Typewriter" panose="02090604020004020304" pitchFamily="18" charset="77"/>
          </a:endParaRPr>
        </a:p>
      </dgm:t>
    </dgm:pt>
    <dgm:pt modelId="{6AC8D1B2-BBDE-4F44-9060-B1FDFE997172}">
      <dgm:prSet custT="1"/>
      <dgm:spPr/>
      <dgm:t>
        <a:bodyPr/>
        <a:lstStyle/>
        <a:p>
          <a:r>
            <a:rPr lang="en-US" sz="1800" dirty="0">
              <a:latin typeface="American Typewriter" panose="02090604020004020304" pitchFamily="18" charset="77"/>
            </a:rPr>
            <a:t>Know your Vulnerability and Cling to the Source of your Strength</a:t>
          </a:r>
        </a:p>
      </dgm:t>
    </dgm:pt>
    <dgm:pt modelId="{9F4E2F2E-6315-D545-A432-05A9B9FE607C}" type="parTrans" cxnId="{B1BFC36F-5029-7249-95CB-D50C7ABE0A63}">
      <dgm:prSet/>
      <dgm:spPr/>
      <dgm:t>
        <a:bodyPr/>
        <a:lstStyle/>
        <a:p>
          <a:endParaRPr lang="en-US" sz="1050">
            <a:latin typeface="American Typewriter" panose="02090604020004020304" pitchFamily="18" charset="77"/>
          </a:endParaRPr>
        </a:p>
      </dgm:t>
    </dgm:pt>
    <dgm:pt modelId="{28CA7022-6A3A-4B4F-B802-85A44632A9DA}" type="sibTrans" cxnId="{B1BFC36F-5029-7249-95CB-D50C7ABE0A63}">
      <dgm:prSet/>
      <dgm:spPr/>
      <dgm:t>
        <a:bodyPr/>
        <a:lstStyle/>
        <a:p>
          <a:endParaRPr lang="en-US" sz="1050">
            <a:latin typeface="American Typewriter" panose="02090604020004020304" pitchFamily="18" charset="77"/>
          </a:endParaRPr>
        </a:p>
      </dgm:t>
    </dgm:pt>
    <dgm:pt modelId="{7A95577E-8A8E-2241-A5FD-0994D516B2F6}">
      <dgm:prSet custT="1"/>
      <dgm:spPr/>
      <dgm:t>
        <a:bodyPr/>
        <a:lstStyle/>
        <a:p>
          <a:r>
            <a:rPr lang="en-US" sz="1800" dirty="0">
              <a:latin typeface="American Typewriter" panose="02090604020004020304" pitchFamily="18" charset="77"/>
            </a:rPr>
            <a:t>Apply the NICODEMUS principle</a:t>
          </a:r>
        </a:p>
      </dgm:t>
    </dgm:pt>
    <dgm:pt modelId="{0591F063-D62B-5A41-9D46-2DEDDAA0EEDF}" type="parTrans" cxnId="{37B12D3A-02CE-9145-ABAB-75FE577CF05D}">
      <dgm:prSet/>
      <dgm:spPr/>
      <dgm:t>
        <a:bodyPr/>
        <a:lstStyle/>
        <a:p>
          <a:endParaRPr lang="en-US" sz="1050">
            <a:latin typeface="American Typewriter" panose="02090604020004020304" pitchFamily="18" charset="77"/>
          </a:endParaRPr>
        </a:p>
      </dgm:t>
    </dgm:pt>
    <dgm:pt modelId="{7DBC1C5F-0FD8-2D4D-86F9-64D8D803930A}" type="sibTrans" cxnId="{37B12D3A-02CE-9145-ABAB-75FE577CF05D}">
      <dgm:prSet/>
      <dgm:spPr/>
      <dgm:t>
        <a:bodyPr/>
        <a:lstStyle/>
        <a:p>
          <a:endParaRPr lang="en-US" sz="1050">
            <a:latin typeface="American Typewriter" panose="02090604020004020304" pitchFamily="18" charset="77"/>
          </a:endParaRPr>
        </a:p>
      </dgm:t>
    </dgm:pt>
    <dgm:pt modelId="{F442D5B7-A7AB-0E46-8D3B-BEC9D48A2476}">
      <dgm:prSet custT="1"/>
      <dgm:spPr/>
      <dgm:t>
        <a:bodyPr/>
        <a:lstStyle/>
        <a:p>
          <a:r>
            <a:rPr lang="en-US" sz="1800" dirty="0">
              <a:latin typeface="American Typewriter" panose="02090604020004020304" pitchFamily="18" charset="77"/>
            </a:rPr>
            <a:t>Go, Conquer Through God’s Word</a:t>
          </a:r>
        </a:p>
      </dgm:t>
    </dgm:pt>
    <dgm:pt modelId="{AB7E2344-C4C9-F94B-8FDD-964D2C8F191A}" type="parTrans" cxnId="{08742847-C555-7B4C-851E-7E25921037EE}">
      <dgm:prSet/>
      <dgm:spPr/>
      <dgm:t>
        <a:bodyPr/>
        <a:lstStyle/>
        <a:p>
          <a:endParaRPr lang="en-US" sz="1050">
            <a:latin typeface="American Typewriter" panose="02090604020004020304" pitchFamily="18" charset="77"/>
          </a:endParaRPr>
        </a:p>
      </dgm:t>
    </dgm:pt>
    <dgm:pt modelId="{16004228-2AD7-8445-948D-01D4E24FD504}" type="sibTrans" cxnId="{08742847-C555-7B4C-851E-7E25921037EE}">
      <dgm:prSet/>
      <dgm:spPr/>
      <dgm:t>
        <a:bodyPr/>
        <a:lstStyle/>
        <a:p>
          <a:endParaRPr lang="en-US" sz="1050">
            <a:latin typeface="American Typewriter" panose="02090604020004020304" pitchFamily="18" charset="77"/>
          </a:endParaRPr>
        </a:p>
      </dgm:t>
    </dgm:pt>
    <dgm:pt modelId="{EC400594-28A0-0843-A27C-A4BA58FA3FB3}" type="pres">
      <dgm:prSet presAssocID="{755D0453-07AB-744D-90B0-B8BAB13A4D23}" presName="rootnode" presStyleCnt="0">
        <dgm:presLayoutVars>
          <dgm:chMax/>
          <dgm:chPref/>
          <dgm:dir/>
          <dgm:animLvl val="lvl"/>
        </dgm:presLayoutVars>
      </dgm:prSet>
      <dgm:spPr/>
    </dgm:pt>
    <dgm:pt modelId="{28308268-822C-F944-AF54-27C890B1C6AC}" type="pres">
      <dgm:prSet presAssocID="{DF330358-64F7-C74C-90EE-D28E0E9D2163}" presName="composite" presStyleCnt="0"/>
      <dgm:spPr/>
    </dgm:pt>
    <dgm:pt modelId="{21219122-4A77-6644-A90F-A82B0F3D497D}" type="pres">
      <dgm:prSet presAssocID="{DF330358-64F7-C74C-90EE-D28E0E9D2163}" presName="bentUpArrow1" presStyleLbl="alignImgPlace1" presStyleIdx="0" presStyleCnt="5" custLinFactNeighborX="-30349"/>
      <dgm:spPr/>
    </dgm:pt>
    <dgm:pt modelId="{DD739F8C-0A9C-8D46-B90F-B65397F02DD2}" type="pres">
      <dgm:prSet presAssocID="{DF330358-64F7-C74C-90EE-D28E0E9D2163}" presName="ParentText" presStyleLbl="node1" presStyleIdx="0" presStyleCnt="6" custScaleX="202462">
        <dgm:presLayoutVars>
          <dgm:chMax val="1"/>
          <dgm:chPref val="1"/>
          <dgm:bulletEnabled val="1"/>
        </dgm:presLayoutVars>
      </dgm:prSet>
      <dgm:spPr/>
    </dgm:pt>
    <dgm:pt modelId="{527E930F-45F8-894B-8A58-ABCA75BDCC30}" type="pres">
      <dgm:prSet presAssocID="{DF330358-64F7-C74C-90EE-D28E0E9D2163}" presName="ChildText" presStyleLbl="revTx" presStyleIdx="0" presStyleCnt="5">
        <dgm:presLayoutVars>
          <dgm:chMax val="0"/>
          <dgm:chPref val="0"/>
          <dgm:bulletEnabled val="1"/>
        </dgm:presLayoutVars>
      </dgm:prSet>
      <dgm:spPr/>
    </dgm:pt>
    <dgm:pt modelId="{BF2B14C9-F9A5-B144-AF02-7F6119EF4CF8}" type="pres">
      <dgm:prSet presAssocID="{167ECA06-0CE0-C540-991E-4402F3D9660F}" presName="sibTrans" presStyleCnt="0"/>
      <dgm:spPr/>
    </dgm:pt>
    <dgm:pt modelId="{67818E80-8422-4E43-A3B2-3CBC76247622}" type="pres">
      <dgm:prSet presAssocID="{AF6186C5-37E7-9142-A9C3-2D01890F84D8}" presName="composite" presStyleCnt="0"/>
      <dgm:spPr/>
    </dgm:pt>
    <dgm:pt modelId="{8F1179D1-95FE-514F-AFA9-E7341D1759D8}" type="pres">
      <dgm:prSet presAssocID="{AF6186C5-37E7-9142-A9C3-2D01890F84D8}" presName="bentUpArrow1" presStyleLbl="alignImgPlace1" presStyleIdx="1" presStyleCnt="5" custLinFactNeighborX="-30349"/>
      <dgm:spPr/>
    </dgm:pt>
    <dgm:pt modelId="{C3C3DF6A-9D4B-D14E-B27D-9436CD9A7B7A}" type="pres">
      <dgm:prSet presAssocID="{AF6186C5-37E7-9142-A9C3-2D01890F84D8}" presName="ParentText" presStyleLbl="node1" presStyleIdx="1" presStyleCnt="6" custScaleX="202462">
        <dgm:presLayoutVars>
          <dgm:chMax val="1"/>
          <dgm:chPref val="1"/>
          <dgm:bulletEnabled val="1"/>
        </dgm:presLayoutVars>
      </dgm:prSet>
      <dgm:spPr/>
    </dgm:pt>
    <dgm:pt modelId="{C8C867B0-C47D-A94A-B2C1-872AA682455D}" type="pres">
      <dgm:prSet presAssocID="{AF6186C5-37E7-9142-A9C3-2D01890F84D8}" presName="ChildText" presStyleLbl="revTx" presStyleIdx="1" presStyleCnt="5">
        <dgm:presLayoutVars>
          <dgm:chMax val="0"/>
          <dgm:chPref val="0"/>
          <dgm:bulletEnabled val="1"/>
        </dgm:presLayoutVars>
      </dgm:prSet>
      <dgm:spPr/>
    </dgm:pt>
    <dgm:pt modelId="{4AAA9FB3-C41B-2749-A2FB-CEFD668B601C}" type="pres">
      <dgm:prSet presAssocID="{4BAB49FA-D4A3-2F46-AA77-726561482DB8}" presName="sibTrans" presStyleCnt="0"/>
      <dgm:spPr/>
    </dgm:pt>
    <dgm:pt modelId="{2B819B26-2548-7746-B63E-4098FA8E4A42}" type="pres">
      <dgm:prSet presAssocID="{4717ABCD-C2CF-B34B-80B5-DBA03342E215}" presName="composite" presStyleCnt="0"/>
      <dgm:spPr/>
    </dgm:pt>
    <dgm:pt modelId="{0872E78A-C7D1-084D-B0BE-9EE1D7776AEF}" type="pres">
      <dgm:prSet presAssocID="{4717ABCD-C2CF-B34B-80B5-DBA03342E215}" presName="bentUpArrow1" presStyleLbl="alignImgPlace1" presStyleIdx="2" presStyleCnt="5" custLinFactNeighborX="-30349"/>
      <dgm:spPr/>
    </dgm:pt>
    <dgm:pt modelId="{C148C0EB-0B9B-2E46-96AB-D0E4503760CF}" type="pres">
      <dgm:prSet presAssocID="{4717ABCD-C2CF-B34B-80B5-DBA03342E215}" presName="ParentText" presStyleLbl="node1" presStyleIdx="2" presStyleCnt="6" custScaleX="202462">
        <dgm:presLayoutVars>
          <dgm:chMax val="1"/>
          <dgm:chPref val="1"/>
          <dgm:bulletEnabled val="1"/>
        </dgm:presLayoutVars>
      </dgm:prSet>
      <dgm:spPr/>
    </dgm:pt>
    <dgm:pt modelId="{7CCE6A52-EB33-1B44-BAB3-629F95B0B51A}" type="pres">
      <dgm:prSet presAssocID="{4717ABCD-C2CF-B34B-80B5-DBA03342E215}" presName="ChildText" presStyleLbl="revTx" presStyleIdx="2" presStyleCnt="5">
        <dgm:presLayoutVars>
          <dgm:chMax val="0"/>
          <dgm:chPref val="0"/>
          <dgm:bulletEnabled val="1"/>
        </dgm:presLayoutVars>
      </dgm:prSet>
      <dgm:spPr/>
    </dgm:pt>
    <dgm:pt modelId="{2AE5955A-BE11-B440-9AEB-C762C801B766}" type="pres">
      <dgm:prSet presAssocID="{97B00815-8198-4F43-B793-D7B4F22D0C78}" presName="sibTrans" presStyleCnt="0"/>
      <dgm:spPr/>
    </dgm:pt>
    <dgm:pt modelId="{37C5DA7B-EB66-2E49-B9B4-13E486EAD377}" type="pres">
      <dgm:prSet presAssocID="{6AC8D1B2-BBDE-4F44-9060-B1FDFE997172}" presName="composite" presStyleCnt="0"/>
      <dgm:spPr/>
    </dgm:pt>
    <dgm:pt modelId="{322E3F04-7AFF-A440-8414-7C5EC27BED7A}" type="pres">
      <dgm:prSet presAssocID="{6AC8D1B2-BBDE-4F44-9060-B1FDFE997172}" presName="bentUpArrow1" presStyleLbl="alignImgPlace1" presStyleIdx="3" presStyleCnt="5" custLinFactNeighborX="-30349"/>
      <dgm:spPr/>
    </dgm:pt>
    <dgm:pt modelId="{40476769-1B20-AB4F-9010-AAAF3F6279B9}" type="pres">
      <dgm:prSet presAssocID="{6AC8D1B2-BBDE-4F44-9060-B1FDFE997172}" presName="ParentText" presStyleLbl="node1" presStyleIdx="3" presStyleCnt="6" custScaleX="202462">
        <dgm:presLayoutVars>
          <dgm:chMax val="1"/>
          <dgm:chPref val="1"/>
          <dgm:bulletEnabled val="1"/>
        </dgm:presLayoutVars>
      </dgm:prSet>
      <dgm:spPr/>
    </dgm:pt>
    <dgm:pt modelId="{118F1CFA-F4BD-A346-8F8C-84C9780D3E27}" type="pres">
      <dgm:prSet presAssocID="{6AC8D1B2-BBDE-4F44-9060-B1FDFE997172}" presName="ChildText" presStyleLbl="revTx" presStyleIdx="3" presStyleCnt="5">
        <dgm:presLayoutVars>
          <dgm:chMax val="0"/>
          <dgm:chPref val="0"/>
          <dgm:bulletEnabled val="1"/>
        </dgm:presLayoutVars>
      </dgm:prSet>
      <dgm:spPr/>
    </dgm:pt>
    <dgm:pt modelId="{592BBB39-938B-214C-A2A1-48EC50F58D7A}" type="pres">
      <dgm:prSet presAssocID="{28CA7022-6A3A-4B4F-B802-85A44632A9DA}" presName="sibTrans" presStyleCnt="0"/>
      <dgm:spPr/>
    </dgm:pt>
    <dgm:pt modelId="{8AFD2387-AD20-534E-B371-85AAFC1B0E04}" type="pres">
      <dgm:prSet presAssocID="{7A95577E-8A8E-2241-A5FD-0994D516B2F6}" presName="composite" presStyleCnt="0"/>
      <dgm:spPr/>
    </dgm:pt>
    <dgm:pt modelId="{3FAB870A-8EC3-B344-8F70-00346A2CD73E}" type="pres">
      <dgm:prSet presAssocID="{7A95577E-8A8E-2241-A5FD-0994D516B2F6}" presName="bentUpArrow1" presStyleLbl="alignImgPlace1" presStyleIdx="4" presStyleCnt="5" custLinFactNeighborX="-30349"/>
      <dgm:spPr/>
    </dgm:pt>
    <dgm:pt modelId="{53A7C2CD-3582-AA43-BFF2-A574098F6B10}" type="pres">
      <dgm:prSet presAssocID="{7A95577E-8A8E-2241-A5FD-0994D516B2F6}" presName="ParentText" presStyleLbl="node1" presStyleIdx="4" presStyleCnt="6" custScaleX="202462">
        <dgm:presLayoutVars>
          <dgm:chMax val="1"/>
          <dgm:chPref val="1"/>
          <dgm:bulletEnabled val="1"/>
        </dgm:presLayoutVars>
      </dgm:prSet>
      <dgm:spPr/>
    </dgm:pt>
    <dgm:pt modelId="{13B82C9D-0A3D-234C-A1D4-1A531170B78A}" type="pres">
      <dgm:prSet presAssocID="{7A95577E-8A8E-2241-A5FD-0994D516B2F6}" presName="ChildText" presStyleLbl="revTx" presStyleIdx="4" presStyleCnt="5">
        <dgm:presLayoutVars>
          <dgm:chMax val="0"/>
          <dgm:chPref val="0"/>
          <dgm:bulletEnabled val="1"/>
        </dgm:presLayoutVars>
      </dgm:prSet>
      <dgm:spPr/>
    </dgm:pt>
    <dgm:pt modelId="{141C9F9F-6EC2-1C4E-892F-9942E946C7B9}" type="pres">
      <dgm:prSet presAssocID="{7DBC1C5F-0FD8-2D4D-86F9-64D8D803930A}" presName="sibTrans" presStyleCnt="0"/>
      <dgm:spPr/>
    </dgm:pt>
    <dgm:pt modelId="{116FAA43-C14F-B24E-8511-58072AC72839}" type="pres">
      <dgm:prSet presAssocID="{F442D5B7-A7AB-0E46-8D3B-BEC9D48A2476}" presName="composite" presStyleCnt="0"/>
      <dgm:spPr/>
    </dgm:pt>
    <dgm:pt modelId="{20F2A831-FCD1-8B46-BC9D-A85AF672144F}" type="pres">
      <dgm:prSet presAssocID="{F442D5B7-A7AB-0E46-8D3B-BEC9D48A2476}" presName="ParentText" presStyleLbl="node1" presStyleIdx="5" presStyleCnt="6" custScaleX="202462">
        <dgm:presLayoutVars>
          <dgm:chMax val="1"/>
          <dgm:chPref val="1"/>
          <dgm:bulletEnabled val="1"/>
        </dgm:presLayoutVars>
      </dgm:prSet>
      <dgm:spPr/>
    </dgm:pt>
  </dgm:ptLst>
  <dgm:cxnLst>
    <dgm:cxn modelId="{FC77D300-924C-3547-8BA9-5B3E6EE3F250}" srcId="{AF6186C5-37E7-9142-A9C3-2D01890F84D8}" destId="{8D9DFE67-73DD-5643-9558-CA2942AB2025}" srcOrd="0" destOrd="0" parTransId="{64016D25-89BD-6049-B6B3-556E61500008}" sibTransId="{EAB4D80F-560E-F94C-86D4-38AC2A18C3F9}"/>
    <dgm:cxn modelId="{46681E0A-AD12-914C-A627-648FD59D2A81}" srcId="{755D0453-07AB-744D-90B0-B8BAB13A4D23}" destId="{4717ABCD-C2CF-B34B-80B5-DBA03342E215}" srcOrd="2" destOrd="0" parTransId="{B77F1314-F11D-514B-AC72-F93960B96A9D}" sibTransId="{97B00815-8198-4F43-B793-D7B4F22D0C78}"/>
    <dgm:cxn modelId="{4EF7C925-D437-1A4E-96A7-643797CE2D9D}" type="presOf" srcId="{7A95577E-8A8E-2241-A5FD-0994D516B2F6}" destId="{53A7C2CD-3582-AA43-BFF2-A574098F6B10}" srcOrd="0" destOrd="0" presId="urn:microsoft.com/office/officeart/2005/8/layout/StepDownProcess"/>
    <dgm:cxn modelId="{A393ED36-B127-AB45-966A-D96BF84CA723}" type="presOf" srcId="{DF330358-64F7-C74C-90EE-D28E0E9D2163}" destId="{DD739F8C-0A9C-8D46-B90F-B65397F02DD2}" srcOrd="0" destOrd="0" presId="urn:microsoft.com/office/officeart/2005/8/layout/StepDownProcess"/>
    <dgm:cxn modelId="{37B12D3A-02CE-9145-ABAB-75FE577CF05D}" srcId="{755D0453-07AB-744D-90B0-B8BAB13A4D23}" destId="{7A95577E-8A8E-2241-A5FD-0994D516B2F6}" srcOrd="4" destOrd="0" parTransId="{0591F063-D62B-5A41-9D46-2DEDDAA0EEDF}" sibTransId="{7DBC1C5F-0FD8-2D4D-86F9-64D8D803930A}"/>
    <dgm:cxn modelId="{08742847-C555-7B4C-851E-7E25921037EE}" srcId="{755D0453-07AB-744D-90B0-B8BAB13A4D23}" destId="{F442D5B7-A7AB-0E46-8D3B-BEC9D48A2476}" srcOrd="5" destOrd="0" parTransId="{AB7E2344-C4C9-F94B-8FDD-964D2C8F191A}" sibTransId="{16004228-2AD7-8445-948D-01D4E24FD504}"/>
    <dgm:cxn modelId="{52C2564F-8343-DC44-821C-2F14229AD8E6}" type="presOf" srcId="{6AC8D1B2-BBDE-4F44-9060-B1FDFE997172}" destId="{40476769-1B20-AB4F-9010-AAAF3F6279B9}" srcOrd="0" destOrd="0" presId="urn:microsoft.com/office/officeart/2005/8/layout/StepDownProcess"/>
    <dgm:cxn modelId="{6CB5FE5E-053D-CD4A-AA32-60EADAA7BDFF}" type="presOf" srcId="{88B3CDB0-A172-4A40-807A-1AC6915B395D}" destId="{527E930F-45F8-894B-8A58-ABCA75BDCC30}" srcOrd="0" destOrd="0" presId="urn:microsoft.com/office/officeart/2005/8/layout/StepDownProcess"/>
    <dgm:cxn modelId="{ED71EF6D-6682-C748-AD46-07220CB7AEE3}" type="presOf" srcId="{4717ABCD-C2CF-B34B-80B5-DBA03342E215}" destId="{C148C0EB-0B9B-2E46-96AB-D0E4503760CF}" srcOrd="0" destOrd="0" presId="urn:microsoft.com/office/officeart/2005/8/layout/StepDownProcess"/>
    <dgm:cxn modelId="{3A5F666E-DF15-A84A-A444-1D0A170B25F2}" type="presOf" srcId="{8D9DFE67-73DD-5643-9558-CA2942AB2025}" destId="{C8C867B0-C47D-A94A-B2C1-872AA682455D}" srcOrd="0" destOrd="0" presId="urn:microsoft.com/office/officeart/2005/8/layout/StepDownProcess"/>
    <dgm:cxn modelId="{B1BFC36F-5029-7249-95CB-D50C7ABE0A63}" srcId="{755D0453-07AB-744D-90B0-B8BAB13A4D23}" destId="{6AC8D1B2-BBDE-4F44-9060-B1FDFE997172}" srcOrd="3" destOrd="0" parTransId="{9F4E2F2E-6315-D545-A432-05A9B9FE607C}" sibTransId="{28CA7022-6A3A-4B4F-B802-85A44632A9DA}"/>
    <dgm:cxn modelId="{92F49E77-99A7-CB40-83B5-A6D5D9FB095D}" type="presOf" srcId="{9B7FA660-868B-854C-8DC7-ED130AD837A2}" destId="{7CCE6A52-EB33-1B44-BAB3-629F95B0B51A}" srcOrd="0" destOrd="0" presId="urn:microsoft.com/office/officeart/2005/8/layout/StepDownProcess"/>
    <dgm:cxn modelId="{35D64A95-A228-AB4A-B97E-153DA71823D4}" type="presOf" srcId="{755D0453-07AB-744D-90B0-B8BAB13A4D23}" destId="{EC400594-28A0-0843-A27C-A4BA58FA3FB3}" srcOrd="0" destOrd="0" presId="urn:microsoft.com/office/officeart/2005/8/layout/StepDownProcess"/>
    <dgm:cxn modelId="{5CCD75A1-4B39-A540-B4C2-8B4B0B9961CB}" srcId="{4717ABCD-C2CF-B34B-80B5-DBA03342E215}" destId="{9B7FA660-868B-854C-8DC7-ED130AD837A2}" srcOrd="0" destOrd="0" parTransId="{3DE0DC46-DDD6-4F40-A197-EFAF12A6C54E}" sibTransId="{5FB5326F-EBA5-8A40-8289-2D77E410CD18}"/>
    <dgm:cxn modelId="{573095AB-26E5-4849-8F9B-D04F3F97DA53}" type="presOf" srcId="{F442D5B7-A7AB-0E46-8D3B-BEC9D48A2476}" destId="{20F2A831-FCD1-8B46-BC9D-A85AF672144F}" srcOrd="0" destOrd="0" presId="urn:microsoft.com/office/officeart/2005/8/layout/StepDownProcess"/>
    <dgm:cxn modelId="{365654CA-9DB7-8546-BE88-4812F3D0C3C4}" type="presOf" srcId="{AF6186C5-37E7-9142-A9C3-2D01890F84D8}" destId="{C3C3DF6A-9D4B-D14E-B27D-9436CD9A7B7A}" srcOrd="0" destOrd="0" presId="urn:microsoft.com/office/officeart/2005/8/layout/StepDownProcess"/>
    <dgm:cxn modelId="{95CD82CC-6B38-114F-B4BA-43356EAD891C}" srcId="{755D0453-07AB-744D-90B0-B8BAB13A4D23}" destId="{AF6186C5-37E7-9142-A9C3-2D01890F84D8}" srcOrd="1" destOrd="0" parTransId="{26C62442-3BFA-FA40-9B33-7ED096D64DE3}" sibTransId="{4BAB49FA-D4A3-2F46-AA77-726561482DB8}"/>
    <dgm:cxn modelId="{E0ED71E0-12F2-9B4C-9627-BDB7FF7E2420}" srcId="{755D0453-07AB-744D-90B0-B8BAB13A4D23}" destId="{DF330358-64F7-C74C-90EE-D28E0E9D2163}" srcOrd="0" destOrd="0" parTransId="{FB69DA6A-D36A-E742-8142-B9BC503B655C}" sibTransId="{167ECA06-0CE0-C540-991E-4402F3D9660F}"/>
    <dgm:cxn modelId="{E04CB5FA-EB00-4440-A024-8C78858949A7}" srcId="{DF330358-64F7-C74C-90EE-D28E0E9D2163}" destId="{88B3CDB0-A172-4A40-807A-1AC6915B395D}" srcOrd="0" destOrd="0" parTransId="{13BB0431-652E-4A46-8BED-900A400008B0}" sibTransId="{62A57B73-DB00-B643-91EE-0F0151C1624F}"/>
    <dgm:cxn modelId="{CECE4EC0-2DB3-304B-9FB5-DA91FC44DFDA}" type="presParOf" srcId="{EC400594-28A0-0843-A27C-A4BA58FA3FB3}" destId="{28308268-822C-F944-AF54-27C890B1C6AC}" srcOrd="0" destOrd="0" presId="urn:microsoft.com/office/officeart/2005/8/layout/StepDownProcess"/>
    <dgm:cxn modelId="{9C52B389-51DC-F940-9D4C-95D2B9377E35}" type="presParOf" srcId="{28308268-822C-F944-AF54-27C890B1C6AC}" destId="{21219122-4A77-6644-A90F-A82B0F3D497D}" srcOrd="0" destOrd="0" presId="urn:microsoft.com/office/officeart/2005/8/layout/StepDownProcess"/>
    <dgm:cxn modelId="{27EAF7E7-9827-2242-B980-98D6767C5418}" type="presParOf" srcId="{28308268-822C-F944-AF54-27C890B1C6AC}" destId="{DD739F8C-0A9C-8D46-B90F-B65397F02DD2}" srcOrd="1" destOrd="0" presId="urn:microsoft.com/office/officeart/2005/8/layout/StepDownProcess"/>
    <dgm:cxn modelId="{8806E57D-960E-634F-A1DF-609C6ADB8DD8}" type="presParOf" srcId="{28308268-822C-F944-AF54-27C890B1C6AC}" destId="{527E930F-45F8-894B-8A58-ABCA75BDCC30}" srcOrd="2" destOrd="0" presId="urn:microsoft.com/office/officeart/2005/8/layout/StepDownProcess"/>
    <dgm:cxn modelId="{8FB0F1DD-04DD-0B48-AFFA-687D0EF7C6CC}" type="presParOf" srcId="{EC400594-28A0-0843-A27C-A4BA58FA3FB3}" destId="{BF2B14C9-F9A5-B144-AF02-7F6119EF4CF8}" srcOrd="1" destOrd="0" presId="urn:microsoft.com/office/officeart/2005/8/layout/StepDownProcess"/>
    <dgm:cxn modelId="{B0C56CFA-F240-834A-9F5B-128B84FF3C13}" type="presParOf" srcId="{EC400594-28A0-0843-A27C-A4BA58FA3FB3}" destId="{67818E80-8422-4E43-A3B2-3CBC76247622}" srcOrd="2" destOrd="0" presId="urn:microsoft.com/office/officeart/2005/8/layout/StepDownProcess"/>
    <dgm:cxn modelId="{2C51AE8D-3264-AE4A-A85D-34C7E7654F6A}" type="presParOf" srcId="{67818E80-8422-4E43-A3B2-3CBC76247622}" destId="{8F1179D1-95FE-514F-AFA9-E7341D1759D8}" srcOrd="0" destOrd="0" presId="urn:microsoft.com/office/officeart/2005/8/layout/StepDownProcess"/>
    <dgm:cxn modelId="{93081168-9113-474C-90DA-4BA4C9BF74F4}" type="presParOf" srcId="{67818E80-8422-4E43-A3B2-3CBC76247622}" destId="{C3C3DF6A-9D4B-D14E-B27D-9436CD9A7B7A}" srcOrd="1" destOrd="0" presId="urn:microsoft.com/office/officeart/2005/8/layout/StepDownProcess"/>
    <dgm:cxn modelId="{168F9C15-CE0E-4242-8E22-2646505FEF86}" type="presParOf" srcId="{67818E80-8422-4E43-A3B2-3CBC76247622}" destId="{C8C867B0-C47D-A94A-B2C1-872AA682455D}" srcOrd="2" destOrd="0" presId="urn:microsoft.com/office/officeart/2005/8/layout/StepDownProcess"/>
    <dgm:cxn modelId="{1673BC7F-3431-C648-96D1-6815012CFF74}" type="presParOf" srcId="{EC400594-28A0-0843-A27C-A4BA58FA3FB3}" destId="{4AAA9FB3-C41B-2749-A2FB-CEFD668B601C}" srcOrd="3" destOrd="0" presId="urn:microsoft.com/office/officeart/2005/8/layout/StepDownProcess"/>
    <dgm:cxn modelId="{195971BA-1A73-C545-8843-7B7334352C39}" type="presParOf" srcId="{EC400594-28A0-0843-A27C-A4BA58FA3FB3}" destId="{2B819B26-2548-7746-B63E-4098FA8E4A42}" srcOrd="4" destOrd="0" presId="urn:microsoft.com/office/officeart/2005/8/layout/StepDownProcess"/>
    <dgm:cxn modelId="{37449678-FB68-2D4D-9DCF-E7295AEC94DA}" type="presParOf" srcId="{2B819B26-2548-7746-B63E-4098FA8E4A42}" destId="{0872E78A-C7D1-084D-B0BE-9EE1D7776AEF}" srcOrd="0" destOrd="0" presId="urn:microsoft.com/office/officeart/2005/8/layout/StepDownProcess"/>
    <dgm:cxn modelId="{BD7956DE-8695-764C-B1DD-438D124FDC43}" type="presParOf" srcId="{2B819B26-2548-7746-B63E-4098FA8E4A42}" destId="{C148C0EB-0B9B-2E46-96AB-D0E4503760CF}" srcOrd="1" destOrd="0" presId="urn:microsoft.com/office/officeart/2005/8/layout/StepDownProcess"/>
    <dgm:cxn modelId="{3F832AEA-FA99-D14C-9C10-50C9D149F2A6}" type="presParOf" srcId="{2B819B26-2548-7746-B63E-4098FA8E4A42}" destId="{7CCE6A52-EB33-1B44-BAB3-629F95B0B51A}" srcOrd="2" destOrd="0" presId="urn:microsoft.com/office/officeart/2005/8/layout/StepDownProcess"/>
    <dgm:cxn modelId="{A11A2F5D-2DA7-CA49-9CA2-C42059C8EFAC}" type="presParOf" srcId="{EC400594-28A0-0843-A27C-A4BA58FA3FB3}" destId="{2AE5955A-BE11-B440-9AEB-C762C801B766}" srcOrd="5" destOrd="0" presId="urn:microsoft.com/office/officeart/2005/8/layout/StepDownProcess"/>
    <dgm:cxn modelId="{16C0297B-10E9-AD44-A4DD-2BDF765611F3}" type="presParOf" srcId="{EC400594-28A0-0843-A27C-A4BA58FA3FB3}" destId="{37C5DA7B-EB66-2E49-B9B4-13E486EAD377}" srcOrd="6" destOrd="0" presId="urn:microsoft.com/office/officeart/2005/8/layout/StepDownProcess"/>
    <dgm:cxn modelId="{63897929-6A1B-F040-A190-5F366F202D15}" type="presParOf" srcId="{37C5DA7B-EB66-2E49-B9B4-13E486EAD377}" destId="{322E3F04-7AFF-A440-8414-7C5EC27BED7A}" srcOrd="0" destOrd="0" presId="urn:microsoft.com/office/officeart/2005/8/layout/StepDownProcess"/>
    <dgm:cxn modelId="{C47C02A3-6425-EB46-A0E1-4071FB5804CF}" type="presParOf" srcId="{37C5DA7B-EB66-2E49-B9B4-13E486EAD377}" destId="{40476769-1B20-AB4F-9010-AAAF3F6279B9}" srcOrd="1" destOrd="0" presId="urn:microsoft.com/office/officeart/2005/8/layout/StepDownProcess"/>
    <dgm:cxn modelId="{2E59F46E-34E9-AF4B-A659-AEE6660C9646}" type="presParOf" srcId="{37C5DA7B-EB66-2E49-B9B4-13E486EAD377}" destId="{118F1CFA-F4BD-A346-8F8C-84C9780D3E27}" srcOrd="2" destOrd="0" presId="urn:microsoft.com/office/officeart/2005/8/layout/StepDownProcess"/>
    <dgm:cxn modelId="{72E6F342-9358-B94E-A401-1F7ADD09BEAB}" type="presParOf" srcId="{EC400594-28A0-0843-A27C-A4BA58FA3FB3}" destId="{592BBB39-938B-214C-A2A1-48EC50F58D7A}" srcOrd="7" destOrd="0" presId="urn:microsoft.com/office/officeart/2005/8/layout/StepDownProcess"/>
    <dgm:cxn modelId="{9B98804E-7B96-5C4F-BE0C-AF7E728719A0}" type="presParOf" srcId="{EC400594-28A0-0843-A27C-A4BA58FA3FB3}" destId="{8AFD2387-AD20-534E-B371-85AAFC1B0E04}" srcOrd="8" destOrd="0" presId="urn:microsoft.com/office/officeart/2005/8/layout/StepDownProcess"/>
    <dgm:cxn modelId="{9C5EDADF-F633-3D43-AE89-9301A06570C1}" type="presParOf" srcId="{8AFD2387-AD20-534E-B371-85AAFC1B0E04}" destId="{3FAB870A-8EC3-B344-8F70-00346A2CD73E}" srcOrd="0" destOrd="0" presId="urn:microsoft.com/office/officeart/2005/8/layout/StepDownProcess"/>
    <dgm:cxn modelId="{4FC39DD7-95AC-DE4B-AA53-51950391F3CE}" type="presParOf" srcId="{8AFD2387-AD20-534E-B371-85AAFC1B0E04}" destId="{53A7C2CD-3582-AA43-BFF2-A574098F6B10}" srcOrd="1" destOrd="0" presId="urn:microsoft.com/office/officeart/2005/8/layout/StepDownProcess"/>
    <dgm:cxn modelId="{84F7DA94-B443-734A-93D2-9A395CCCE780}" type="presParOf" srcId="{8AFD2387-AD20-534E-B371-85AAFC1B0E04}" destId="{13B82C9D-0A3D-234C-A1D4-1A531170B78A}" srcOrd="2" destOrd="0" presId="urn:microsoft.com/office/officeart/2005/8/layout/StepDownProcess"/>
    <dgm:cxn modelId="{55E86016-D251-C74C-AC65-65A4C14A430F}" type="presParOf" srcId="{EC400594-28A0-0843-A27C-A4BA58FA3FB3}" destId="{141C9F9F-6EC2-1C4E-892F-9942E946C7B9}" srcOrd="9" destOrd="0" presId="urn:microsoft.com/office/officeart/2005/8/layout/StepDownProcess"/>
    <dgm:cxn modelId="{0D73AE2A-CA22-EC42-BE19-8A21577AB5AB}" type="presParOf" srcId="{EC400594-28A0-0843-A27C-A4BA58FA3FB3}" destId="{116FAA43-C14F-B24E-8511-58072AC72839}" srcOrd="10" destOrd="0" presId="urn:microsoft.com/office/officeart/2005/8/layout/StepDownProcess"/>
    <dgm:cxn modelId="{84BF4F1F-FAAB-544A-B268-344C7E63640B}" type="presParOf" srcId="{116FAA43-C14F-B24E-8511-58072AC72839}" destId="{20F2A831-FCD1-8B46-BC9D-A85AF672144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19122-4A77-6644-A90F-A82B0F3D497D}">
      <dsp:nvSpPr>
        <dsp:cNvPr id="0" name=""/>
        <dsp:cNvSpPr/>
      </dsp:nvSpPr>
      <dsp:spPr>
        <a:xfrm rot="5400000">
          <a:off x="1273903" y="970266"/>
          <a:ext cx="835182" cy="950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739F8C-0A9C-8D46-B90F-B65397F02DD2}">
      <dsp:nvSpPr>
        <dsp:cNvPr id="0" name=""/>
        <dsp:cNvSpPr/>
      </dsp:nvSpPr>
      <dsp:spPr>
        <a:xfrm>
          <a:off x="620912" y="44450"/>
          <a:ext cx="2846524" cy="9841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merican Typewriter" panose="02090604020004020304" pitchFamily="18" charset="77"/>
            </a:rPr>
            <a:t>Let the Truth Set You Free</a:t>
          </a:r>
        </a:p>
      </dsp:txBody>
      <dsp:txXfrm>
        <a:off x="668962" y="92500"/>
        <a:ext cx="2750424" cy="888022"/>
      </dsp:txXfrm>
    </dsp:sp>
    <dsp:sp modelId="{527E930F-45F8-894B-8A58-ABCA75BDCC30}">
      <dsp:nvSpPr>
        <dsp:cNvPr id="0" name=""/>
        <dsp:cNvSpPr/>
      </dsp:nvSpPr>
      <dsp:spPr>
        <a:xfrm>
          <a:off x="2747151" y="138308"/>
          <a:ext cx="1022557" cy="79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66725">
            <a:lnSpc>
              <a:spcPct val="90000"/>
            </a:lnSpc>
            <a:spcBef>
              <a:spcPct val="0"/>
            </a:spcBef>
            <a:spcAft>
              <a:spcPct val="15000"/>
            </a:spcAft>
            <a:buChar char="•"/>
          </a:pPr>
          <a:endParaRPr lang="en-US" sz="1050" kern="1200">
            <a:latin typeface="American Typewriter" panose="02090604020004020304" pitchFamily="18" charset="77"/>
          </a:endParaRPr>
        </a:p>
      </dsp:txBody>
      <dsp:txXfrm>
        <a:off x="2747151" y="138308"/>
        <a:ext cx="1022557" cy="795411"/>
      </dsp:txXfrm>
    </dsp:sp>
    <dsp:sp modelId="{8F1179D1-95FE-514F-AFA9-E7341D1759D8}">
      <dsp:nvSpPr>
        <dsp:cNvPr id="0" name=""/>
        <dsp:cNvSpPr/>
      </dsp:nvSpPr>
      <dsp:spPr>
        <a:xfrm rot="5400000">
          <a:off x="2785326" y="2075761"/>
          <a:ext cx="835182" cy="950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C3DF6A-9D4B-D14E-B27D-9436CD9A7B7A}">
      <dsp:nvSpPr>
        <dsp:cNvPr id="0" name=""/>
        <dsp:cNvSpPr/>
      </dsp:nvSpPr>
      <dsp:spPr>
        <a:xfrm>
          <a:off x="2132334" y="1149945"/>
          <a:ext cx="2846524" cy="9841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merican Typewriter" panose="02090604020004020304" pitchFamily="18" charset="77"/>
            </a:rPr>
            <a:t>Understand the End-Time Dynamics  &amp; Prepare to Minister</a:t>
          </a:r>
        </a:p>
      </dsp:txBody>
      <dsp:txXfrm>
        <a:off x="2180384" y="1197995"/>
        <a:ext cx="2750424" cy="888022"/>
      </dsp:txXfrm>
    </dsp:sp>
    <dsp:sp modelId="{C8C867B0-C47D-A94A-B2C1-872AA682455D}">
      <dsp:nvSpPr>
        <dsp:cNvPr id="0" name=""/>
        <dsp:cNvSpPr/>
      </dsp:nvSpPr>
      <dsp:spPr>
        <a:xfrm>
          <a:off x="4258574" y="1243803"/>
          <a:ext cx="1022557" cy="79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66725">
            <a:lnSpc>
              <a:spcPct val="90000"/>
            </a:lnSpc>
            <a:spcBef>
              <a:spcPct val="0"/>
            </a:spcBef>
            <a:spcAft>
              <a:spcPct val="15000"/>
            </a:spcAft>
            <a:buChar char="•"/>
          </a:pPr>
          <a:endParaRPr lang="en-US" sz="1050" kern="1200">
            <a:latin typeface="American Typewriter" panose="02090604020004020304" pitchFamily="18" charset="77"/>
          </a:endParaRPr>
        </a:p>
      </dsp:txBody>
      <dsp:txXfrm>
        <a:off x="4258574" y="1243803"/>
        <a:ext cx="1022557" cy="795411"/>
      </dsp:txXfrm>
    </dsp:sp>
    <dsp:sp modelId="{0872E78A-C7D1-084D-B0BE-9EE1D7776AEF}">
      <dsp:nvSpPr>
        <dsp:cNvPr id="0" name=""/>
        <dsp:cNvSpPr/>
      </dsp:nvSpPr>
      <dsp:spPr>
        <a:xfrm rot="5400000">
          <a:off x="4296748" y="3181255"/>
          <a:ext cx="835182" cy="950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48C0EB-0B9B-2E46-96AB-D0E4503760CF}">
      <dsp:nvSpPr>
        <dsp:cNvPr id="0" name=""/>
        <dsp:cNvSpPr/>
      </dsp:nvSpPr>
      <dsp:spPr>
        <a:xfrm>
          <a:off x="3643757" y="2255439"/>
          <a:ext cx="2846524" cy="9841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merican Typewriter" panose="02090604020004020304" pitchFamily="18" charset="77"/>
            </a:rPr>
            <a:t>Make up your Mind to Be Profitable in God’s Vineyard</a:t>
          </a:r>
        </a:p>
      </dsp:txBody>
      <dsp:txXfrm>
        <a:off x="3691807" y="2303489"/>
        <a:ext cx="2750424" cy="888022"/>
      </dsp:txXfrm>
    </dsp:sp>
    <dsp:sp modelId="{7CCE6A52-EB33-1B44-BAB3-629F95B0B51A}">
      <dsp:nvSpPr>
        <dsp:cNvPr id="0" name=""/>
        <dsp:cNvSpPr/>
      </dsp:nvSpPr>
      <dsp:spPr>
        <a:xfrm>
          <a:off x="5769997" y="2349298"/>
          <a:ext cx="1022557" cy="795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66725">
            <a:lnSpc>
              <a:spcPct val="90000"/>
            </a:lnSpc>
            <a:spcBef>
              <a:spcPct val="0"/>
            </a:spcBef>
            <a:spcAft>
              <a:spcPct val="15000"/>
            </a:spcAft>
            <a:buChar char="•"/>
          </a:pPr>
          <a:endParaRPr lang="en-US" sz="1050" kern="1200">
            <a:latin typeface="American Typewriter" panose="02090604020004020304" pitchFamily="18" charset="77"/>
          </a:endParaRPr>
        </a:p>
      </dsp:txBody>
      <dsp:txXfrm>
        <a:off x="5769997" y="2349298"/>
        <a:ext cx="1022557" cy="795411"/>
      </dsp:txXfrm>
    </dsp:sp>
    <dsp:sp modelId="{322E3F04-7AFF-A440-8414-7C5EC27BED7A}">
      <dsp:nvSpPr>
        <dsp:cNvPr id="0" name=""/>
        <dsp:cNvSpPr/>
      </dsp:nvSpPr>
      <dsp:spPr>
        <a:xfrm rot="5400000">
          <a:off x="5808171" y="4286750"/>
          <a:ext cx="835182" cy="950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476769-1B20-AB4F-9010-AAAF3F6279B9}">
      <dsp:nvSpPr>
        <dsp:cNvPr id="0" name=""/>
        <dsp:cNvSpPr/>
      </dsp:nvSpPr>
      <dsp:spPr>
        <a:xfrm>
          <a:off x="5155180" y="3360934"/>
          <a:ext cx="2846524" cy="9841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merican Typewriter" panose="02090604020004020304" pitchFamily="18" charset="77"/>
            </a:rPr>
            <a:t>Know your Vulnerability and Cling to the Source of your Strength</a:t>
          </a:r>
        </a:p>
      </dsp:txBody>
      <dsp:txXfrm>
        <a:off x="5203230" y="3408984"/>
        <a:ext cx="2750424" cy="888022"/>
      </dsp:txXfrm>
    </dsp:sp>
    <dsp:sp modelId="{118F1CFA-F4BD-A346-8F8C-84C9780D3E27}">
      <dsp:nvSpPr>
        <dsp:cNvPr id="0" name=""/>
        <dsp:cNvSpPr/>
      </dsp:nvSpPr>
      <dsp:spPr>
        <a:xfrm>
          <a:off x="7281419" y="3454792"/>
          <a:ext cx="1022557" cy="795411"/>
        </a:xfrm>
        <a:prstGeom prst="rect">
          <a:avLst/>
        </a:prstGeom>
        <a:noFill/>
        <a:ln>
          <a:noFill/>
        </a:ln>
        <a:effectLst/>
      </dsp:spPr>
      <dsp:style>
        <a:lnRef idx="0">
          <a:scrgbClr r="0" g="0" b="0"/>
        </a:lnRef>
        <a:fillRef idx="0">
          <a:scrgbClr r="0" g="0" b="0"/>
        </a:fillRef>
        <a:effectRef idx="0">
          <a:scrgbClr r="0" g="0" b="0"/>
        </a:effectRef>
        <a:fontRef idx="minor"/>
      </dsp:style>
    </dsp:sp>
    <dsp:sp modelId="{3FAB870A-8EC3-B344-8F70-00346A2CD73E}">
      <dsp:nvSpPr>
        <dsp:cNvPr id="0" name=""/>
        <dsp:cNvSpPr/>
      </dsp:nvSpPr>
      <dsp:spPr>
        <a:xfrm rot="5400000">
          <a:off x="7319594" y="5392245"/>
          <a:ext cx="835182" cy="950825"/>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A7C2CD-3582-AA43-BFF2-A574098F6B10}">
      <dsp:nvSpPr>
        <dsp:cNvPr id="0" name=""/>
        <dsp:cNvSpPr/>
      </dsp:nvSpPr>
      <dsp:spPr>
        <a:xfrm>
          <a:off x="6666602" y="4466429"/>
          <a:ext cx="2846524" cy="9841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merican Typewriter" panose="02090604020004020304" pitchFamily="18" charset="77"/>
            </a:rPr>
            <a:t>Apply the NICODEMUS principle</a:t>
          </a:r>
        </a:p>
      </dsp:txBody>
      <dsp:txXfrm>
        <a:off x="6714652" y="4514479"/>
        <a:ext cx="2750424" cy="888022"/>
      </dsp:txXfrm>
    </dsp:sp>
    <dsp:sp modelId="{13B82C9D-0A3D-234C-A1D4-1A531170B78A}">
      <dsp:nvSpPr>
        <dsp:cNvPr id="0" name=""/>
        <dsp:cNvSpPr/>
      </dsp:nvSpPr>
      <dsp:spPr>
        <a:xfrm>
          <a:off x="8792842" y="4560287"/>
          <a:ext cx="1022557" cy="795411"/>
        </a:xfrm>
        <a:prstGeom prst="rect">
          <a:avLst/>
        </a:prstGeom>
        <a:noFill/>
        <a:ln>
          <a:noFill/>
        </a:ln>
        <a:effectLst/>
      </dsp:spPr>
      <dsp:style>
        <a:lnRef idx="0">
          <a:scrgbClr r="0" g="0" b="0"/>
        </a:lnRef>
        <a:fillRef idx="0">
          <a:scrgbClr r="0" g="0" b="0"/>
        </a:fillRef>
        <a:effectRef idx="0">
          <a:scrgbClr r="0" g="0" b="0"/>
        </a:effectRef>
        <a:fontRef idx="minor"/>
      </dsp:style>
    </dsp:sp>
    <dsp:sp modelId="{20F2A831-FCD1-8B46-BC9D-A85AF672144F}">
      <dsp:nvSpPr>
        <dsp:cNvPr id="0" name=""/>
        <dsp:cNvSpPr/>
      </dsp:nvSpPr>
      <dsp:spPr>
        <a:xfrm>
          <a:off x="8178025" y="5571923"/>
          <a:ext cx="2846524" cy="984122"/>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merican Typewriter" panose="02090604020004020304" pitchFamily="18" charset="77"/>
            </a:rPr>
            <a:t>Go, Conquer Through God’s Word</a:t>
          </a:r>
        </a:p>
      </dsp:txBody>
      <dsp:txXfrm>
        <a:off x="8226075" y="5619973"/>
        <a:ext cx="2750424" cy="888022"/>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DBFE26-AB71-A840-AEFB-6AEF00F7F151}" type="datetimeFigureOut">
              <a:rPr lang="en-CI" smtClean="0"/>
              <a:t>13/07/2023</a:t>
            </a:fld>
            <a:endParaRPr lang="en-C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44551-0FCF-F147-98AD-D45A3F1DAFB6}" type="slidenum">
              <a:rPr lang="en-CI" smtClean="0"/>
              <a:t>‹#›</a:t>
            </a:fld>
            <a:endParaRPr lang="en-CI"/>
          </a:p>
        </p:txBody>
      </p:sp>
    </p:spTree>
    <p:extLst>
      <p:ext uri="{BB962C8B-B14F-4D97-AF65-F5344CB8AC3E}">
        <p14:creationId xmlns:p14="http://schemas.microsoft.com/office/powerpoint/2010/main" val="355968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50FEB5-EDC8-0041-8564-BE0D8B59F5D2}" type="slidenum">
              <a:rPr kumimoji="0" lang="en-C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50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22FC3-2148-104E-87B0-27DBC0C4D86E}" type="slidenum">
              <a:rPr kumimoji="0" lang="en-C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15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22FC3-2148-104E-87B0-27DBC0C4D86E}" type="slidenum">
              <a:rPr kumimoji="0" lang="en-C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393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a:extLst>
              <a:ext uri="{FF2B5EF4-FFF2-40B4-BE49-F238E27FC236}">
                <a16:creationId xmlns:a16="http://schemas.microsoft.com/office/drawing/2014/main" id="{B4F40266-10E9-7F3E-F64E-56F20D0EAF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4" name="Notes Placeholder 2">
            <a:extLst>
              <a:ext uri="{FF2B5EF4-FFF2-40B4-BE49-F238E27FC236}">
                <a16:creationId xmlns:a16="http://schemas.microsoft.com/office/drawing/2014/main" id="{3527D28A-BB8F-BE62-0983-F022640781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31075" name="Slide Number Placeholder 3">
            <a:extLst>
              <a:ext uri="{FF2B5EF4-FFF2-40B4-BE49-F238E27FC236}">
                <a16:creationId xmlns:a16="http://schemas.microsoft.com/office/drawing/2014/main" id="{82BE3CB7-F690-904D-74D4-0C17CC77AB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BAE9F3CE-053E-7C48-AEA5-96BF0394B38D}" type="slidenum">
              <a:rPr lang="en-US" altLang="en-US">
                <a:solidFill>
                  <a:srgbClr val="000000"/>
                </a:solidFill>
                <a:latin typeface="Calibri" panose="020F0502020204030204" pitchFamily="34" charset="0"/>
                <a:ea typeface="ＭＳ Ｐゴシック" panose="020B0600070205080204" pitchFamily="34" charset="-128"/>
              </a:rPr>
              <a:pPr/>
              <a:t>15</a:t>
            </a:fld>
            <a:endParaRPr lang="en-US" altLang="en-US">
              <a:solidFill>
                <a:srgbClr val="000000"/>
              </a:solidFill>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a:extLst>
              <a:ext uri="{FF2B5EF4-FFF2-40B4-BE49-F238E27FC236}">
                <a16:creationId xmlns:a16="http://schemas.microsoft.com/office/drawing/2014/main" id="{F3F2034C-6DFE-A258-CD3C-BEF4DA2986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2" name="Notes Placeholder 2">
            <a:extLst>
              <a:ext uri="{FF2B5EF4-FFF2-40B4-BE49-F238E27FC236}">
                <a16:creationId xmlns:a16="http://schemas.microsoft.com/office/drawing/2014/main" id="{ED857DBD-1CC6-D682-F771-22597C7EDA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There are people in the Babylon Church who are sincerely seeking the truth but are being deceived. If they hear the voice and see the fruits, they will leave Babylon.</a:t>
            </a:r>
          </a:p>
          <a:p>
            <a:pPr eaLnBrk="1" hangingPunct="1">
              <a:spcBef>
                <a:spcPct val="0"/>
              </a:spcBef>
            </a:pPr>
            <a:r>
              <a:rPr lang="en-US" altLang="en-US"/>
              <a:t>There are people in the Remnant Church who aware of the truth but are working for Satan in the house of God. When the tribulations come they will leave God’s Church and betray God’s people.</a:t>
            </a:r>
          </a:p>
        </p:txBody>
      </p:sp>
      <p:sp>
        <p:nvSpPr>
          <p:cNvPr id="133123" name="Slide Number Placeholder 3">
            <a:extLst>
              <a:ext uri="{FF2B5EF4-FFF2-40B4-BE49-F238E27FC236}">
                <a16:creationId xmlns:a16="http://schemas.microsoft.com/office/drawing/2014/main" id="{51741348-12E8-5F9C-F5F6-60CC955779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FB2B0D29-E45F-9A49-88D1-6EC54048E44C}" type="slidenum">
              <a:rPr lang="en-US" altLang="en-US">
                <a:solidFill>
                  <a:srgbClr val="000000"/>
                </a:solidFill>
                <a:latin typeface="Calibri" panose="020F0502020204030204" pitchFamily="34" charset="0"/>
              </a:rPr>
              <a:pPr/>
              <a:t>16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7CC67574-5853-F39A-FCF2-B636939DE0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8" name="Notes Placeholder 2">
            <a:extLst>
              <a:ext uri="{FF2B5EF4-FFF2-40B4-BE49-F238E27FC236}">
                <a16:creationId xmlns:a16="http://schemas.microsoft.com/office/drawing/2014/main" id="{6E1DAD60-7FC5-1E6E-DC5D-C7200CFD47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7219" name="Slide Number Placeholder 3">
            <a:extLst>
              <a:ext uri="{FF2B5EF4-FFF2-40B4-BE49-F238E27FC236}">
                <a16:creationId xmlns:a16="http://schemas.microsoft.com/office/drawing/2014/main" id="{38954B1B-BE2F-56E4-06F8-1E74508C43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D6790D38-6C08-3B44-8349-05791ECD7E86}" type="slidenum">
              <a:rPr lang="en-US" altLang="en-US">
                <a:solidFill>
                  <a:srgbClr val="000000"/>
                </a:solidFill>
                <a:latin typeface="Calibri" panose="020F0502020204030204" pitchFamily="34" charset="0"/>
              </a:rPr>
              <a:pPr/>
              <a:t>19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DD6F2947-DF9F-AF33-52B9-A0495D6FE4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6" name="Notes Placeholder 2">
            <a:extLst>
              <a:ext uri="{FF2B5EF4-FFF2-40B4-BE49-F238E27FC236}">
                <a16:creationId xmlns:a16="http://schemas.microsoft.com/office/drawing/2014/main" id="{DA830178-C8A5-5360-2CFE-FD80595F8E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4400"/>
              <a:t>Notice that something is gradually going wrong even in the church</a:t>
            </a:r>
          </a:p>
        </p:txBody>
      </p:sp>
      <p:sp>
        <p:nvSpPr>
          <p:cNvPr id="139267" name="Slide Number Placeholder 3">
            <a:extLst>
              <a:ext uri="{FF2B5EF4-FFF2-40B4-BE49-F238E27FC236}">
                <a16:creationId xmlns:a16="http://schemas.microsoft.com/office/drawing/2014/main" id="{18DC9ECA-1F45-32B8-100A-8BD879DDCF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B5F95EA3-B5E6-9C47-AFEA-B489B6B1A9B7}" type="slidenum">
              <a:rPr lang="en-US" altLang="en-US">
                <a:solidFill>
                  <a:srgbClr val="000000"/>
                </a:solidFill>
                <a:latin typeface="Calibri" panose="020F0502020204030204" pitchFamily="34" charset="0"/>
              </a:rPr>
              <a:pPr/>
              <a:t>20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a:extLst>
              <a:ext uri="{FF2B5EF4-FFF2-40B4-BE49-F238E27FC236}">
                <a16:creationId xmlns:a16="http://schemas.microsoft.com/office/drawing/2014/main" id="{57E3919A-F183-5445-7245-242F85C24C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4" name="Notes Placeholder 2">
            <a:extLst>
              <a:ext uri="{FF2B5EF4-FFF2-40B4-BE49-F238E27FC236}">
                <a16:creationId xmlns:a16="http://schemas.microsoft.com/office/drawing/2014/main" id="{35A793B7-2EE4-35DD-2262-1879252B36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1315" name="Slide Number Placeholder 3">
            <a:extLst>
              <a:ext uri="{FF2B5EF4-FFF2-40B4-BE49-F238E27FC236}">
                <a16:creationId xmlns:a16="http://schemas.microsoft.com/office/drawing/2014/main" id="{CB0FFE61-5D51-72D1-3ACF-95183646C2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0425F4FF-6DD0-EB46-AD5B-92531BE39E51}" type="slidenum">
              <a:rPr lang="en-US" altLang="en-US">
                <a:solidFill>
                  <a:srgbClr val="000000"/>
                </a:solidFill>
                <a:latin typeface="Calibri" panose="020F0502020204030204" pitchFamily="34" charset="0"/>
              </a:rPr>
              <a:pPr/>
              <a:t>21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id="{B0BB92EA-F6A4-8BD4-355B-1D590D9D23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a:extLst>
              <a:ext uri="{FF2B5EF4-FFF2-40B4-BE49-F238E27FC236}">
                <a16:creationId xmlns:a16="http://schemas.microsoft.com/office/drawing/2014/main" id="{58251C27-CAA6-7C0C-1FCE-6ADB3F063A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363" name="Slide Number Placeholder 3">
            <a:extLst>
              <a:ext uri="{FF2B5EF4-FFF2-40B4-BE49-F238E27FC236}">
                <a16:creationId xmlns:a16="http://schemas.microsoft.com/office/drawing/2014/main" id="{D27AD88B-0B99-694F-512E-FA43D4C718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5D727EE2-EC30-4F44-8AFE-3E2BEFADAC6E}" type="slidenum">
              <a:rPr lang="en-US" altLang="en-US">
                <a:solidFill>
                  <a:srgbClr val="000000"/>
                </a:solidFill>
                <a:latin typeface="Calibri" panose="020F0502020204030204" pitchFamily="34" charset="0"/>
              </a:rPr>
              <a:pPr/>
              <a:t>22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A9944551-0FCF-F147-98AD-D45A3F1DAFB6}" type="slidenum">
              <a:rPr lang="en-CI" smtClean="0"/>
              <a:t>23</a:t>
            </a:fld>
            <a:endParaRPr lang="en-CI"/>
          </a:p>
        </p:txBody>
      </p:sp>
    </p:spTree>
    <p:extLst>
      <p:ext uri="{BB962C8B-B14F-4D97-AF65-F5344CB8AC3E}">
        <p14:creationId xmlns:p14="http://schemas.microsoft.com/office/powerpoint/2010/main" val="3459107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a:extLst>
              <a:ext uri="{FF2B5EF4-FFF2-40B4-BE49-F238E27FC236}">
                <a16:creationId xmlns:a16="http://schemas.microsoft.com/office/drawing/2014/main" id="{188034B6-911F-BFBE-BE99-77737A3BA4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0" name="Notes Placeholder 2">
            <a:extLst>
              <a:ext uri="{FF2B5EF4-FFF2-40B4-BE49-F238E27FC236}">
                <a16:creationId xmlns:a16="http://schemas.microsoft.com/office/drawing/2014/main" id="{408F0960-DC8A-56C4-85DF-3B0AB70771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5411" name="Slide Number Placeholder 3">
            <a:extLst>
              <a:ext uri="{FF2B5EF4-FFF2-40B4-BE49-F238E27FC236}">
                <a16:creationId xmlns:a16="http://schemas.microsoft.com/office/drawing/2014/main" id="{36D0ACB9-1CF8-F380-74D0-D4913B201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02124E9B-F2C9-3946-9F1A-1F7FD648A05F}" type="slidenum">
              <a:rPr lang="en-US" altLang="en-US">
                <a:solidFill>
                  <a:srgbClr val="000000"/>
                </a:solidFill>
                <a:latin typeface="Calibri" panose="020F0502020204030204" pitchFamily="34" charset="0"/>
              </a:rPr>
              <a:pPr/>
              <a:t>24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A9944551-0FCF-F147-98AD-D45A3F1DAFB6}" type="slidenum">
              <a:rPr lang="en-CI" smtClean="0"/>
              <a:t>2</a:t>
            </a:fld>
            <a:endParaRPr lang="en-CI"/>
          </a:p>
        </p:txBody>
      </p:sp>
    </p:spTree>
    <p:extLst>
      <p:ext uri="{BB962C8B-B14F-4D97-AF65-F5344CB8AC3E}">
        <p14:creationId xmlns:p14="http://schemas.microsoft.com/office/powerpoint/2010/main" val="1648302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a:extLst>
              <a:ext uri="{FF2B5EF4-FFF2-40B4-BE49-F238E27FC236}">
                <a16:creationId xmlns:a16="http://schemas.microsoft.com/office/drawing/2014/main" id="{B7972B55-EEBF-B876-B4E0-59887926A5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2" name="Notes Placeholder 2">
            <a:extLst>
              <a:ext uri="{FF2B5EF4-FFF2-40B4-BE49-F238E27FC236}">
                <a16:creationId xmlns:a16="http://schemas.microsoft.com/office/drawing/2014/main" id="{A06705DE-97E9-A618-49B8-E95D0C4264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48483" name="Slide Number Placeholder 3">
            <a:extLst>
              <a:ext uri="{FF2B5EF4-FFF2-40B4-BE49-F238E27FC236}">
                <a16:creationId xmlns:a16="http://schemas.microsoft.com/office/drawing/2014/main" id="{4982800C-AA29-F401-7D13-4FD33FB608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4D2F4A98-096F-C547-A624-76BF691E1EC5}" type="slidenum">
              <a:rPr lang="en-US" altLang="en-US">
                <a:solidFill>
                  <a:srgbClr val="000000"/>
                </a:solidFill>
                <a:latin typeface="Calibri" panose="020F0502020204030204" pitchFamily="34" charset="0"/>
                <a:ea typeface="ＭＳ Ｐゴシック" panose="020B0600070205080204" pitchFamily="34" charset="-128"/>
              </a:rPr>
              <a:pPr/>
              <a:t>25</a:t>
            </a:fld>
            <a:endParaRPr lang="en-US" altLang="en-US">
              <a:solidFill>
                <a:srgbClr val="000000"/>
              </a:solidFill>
              <a:latin typeface="Calibri" panose="020F050202020403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B27EC8DE-D22F-8D28-8820-6DAF58910D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a:extLst>
              <a:ext uri="{FF2B5EF4-FFF2-40B4-BE49-F238E27FC236}">
                <a16:creationId xmlns:a16="http://schemas.microsoft.com/office/drawing/2014/main" id="{77BE8B7F-8D22-D3AF-EC04-B5805799D4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0531" name="Slide Number Placeholder 3">
            <a:extLst>
              <a:ext uri="{FF2B5EF4-FFF2-40B4-BE49-F238E27FC236}">
                <a16:creationId xmlns:a16="http://schemas.microsoft.com/office/drawing/2014/main" id="{A01F9437-CB7E-9799-9B7D-A1276BA329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83E5F7A0-68E2-7D47-AB89-980706F3C950}" type="slidenum">
              <a:rPr lang="en-US" altLang="en-US">
                <a:solidFill>
                  <a:srgbClr val="000000"/>
                </a:solidFill>
                <a:latin typeface="Calibri" panose="020F0502020204030204" pitchFamily="34" charset="0"/>
              </a:rPr>
              <a:pPr/>
              <a:t>26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a:extLst>
              <a:ext uri="{FF2B5EF4-FFF2-40B4-BE49-F238E27FC236}">
                <a16:creationId xmlns:a16="http://schemas.microsoft.com/office/drawing/2014/main" id="{E2EBB531-0137-1BDD-9B69-89E9071138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0" name="Notes Placeholder 2">
            <a:extLst>
              <a:ext uri="{FF2B5EF4-FFF2-40B4-BE49-F238E27FC236}">
                <a16:creationId xmlns:a16="http://schemas.microsoft.com/office/drawing/2014/main" id="{CB53B021-B327-BDDB-4C79-C29AAC247C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0771" name="Slide Number Placeholder 3">
            <a:extLst>
              <a:ext uri="{FF2B5EF4-FFF2-40B4-BE49-F238E27FC236}">
                <a16:creationId xmlns:a16="http://schemas.microsoft.com/office/drawing/2014/main" id="{BC773A3B-5A3D-DFA9-087B-5CB9C5E9AD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456D1E0E-F136-5743-B89F-48625A2882CF}" type="slidenum">
              <a:rPr lang="en-US" altLang="en-US">
                <a:solidFill>
                  <a:srgbClr val="000000"/>
                </a:solidFill>
                <a:latin typeface="Calibri" panose="020F0502020204030204" pitchFamily="34" charset="0"/>
              </a:rPr>
              <a:pPr/>
              <a:t>27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15499C29-8426-EA1C-A55D-45C6EE739C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Notes Placeholder 2">
            <a:extLst>
              <a:ext uri="{FF2B5EF4-FFF2-40B4-BE49-F238E27FC236}">
                <a16:creationId xmlns:a16="http://schemas.microsoft.com/office/drawing/2014/main" id="{75C2248A-0A25-A2C4-63B9-1507B3A3CD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2819" name="Slide Number Placeholder 3">
            <a:extLst>
              <a:ext uri="{FF2B5EF4-FFF2-40B4-BE49-F238E27FC236}">
                <a16:creationId xmlns:a16="http://schemas.microsoft.com/office/drawing/2014/main" id="{D8886D0E-9236-3A2E-9F7A-3FF3CEBC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15F2EB1B-D77C-D042-AF02-013F9CFF5F7A}" type="slidenum">
              <a:rPr lang="en-US" altLang="en-US">
                <a:solidFill>
                  <a:srgbClr val="000000"/>
                </a:solidFill>
                <a:latin typeface="Calibri" panose="020F0502020204030204" pitchFamily="34" charset="0"/>
              </a:rPr>
              <a:pPr/>
              <a:t>28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a:extLst>
              <a:ext uri="{FF2B5EF4-FFF2-40B4-BE49-F238E27FC236}">
                <a16:creationId xmlns:a16="http://schemas.microsoft.com/office/drawing/2014/main" id="{7CA0676A-8C0A-6D10-C810-E0F136B4B2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6" name="Notes Placeholder 2">
            <a:extLst>
              <a:ext uri="{FF2B5EF4-FFF2-40B4-BE49-F238E27FC236}">
                <a16:creationId xmlns:a16="http://schemas.microsoft.com/office/drawing/2014/main" id="{925AA6D6-A7B8-5F07-8EA1-F3181EE8EB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9987" name="Slide Number Placeholder 3">
            <a:extLst>
              <a:ext uri="{FF2B5EF4-FFF2-40B4-BE49-F238E27FC236}">
                <a16:creationId xmlns:a16="http://schemas.microsoft.com/office/drawing/2014/main" id="{F581020A-D822-4A00-6CD2-F8A38B4628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1EFC9BA3-F8A5-5F47-8E69-8A682B160322}" type="slidenum">
              <a:rPr lang="en-US" altLang="en-US">
                <a:solidFill>
                  <a:srgbClr val="000000"/>
                </a:solidFill>
                <a:latin typeface="Calibri" panose="020F0502020204030204" pitchFamily="34" charset="0"/>
              </a:rPr>
              <a:pPr/>
              <a:t>29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a:extLst>
              <a:ext uri="{FF2B5EF4-FFF2-40B4-BE49-F238E27FC236}">
                <a16:creationId xmlns:a16="http://schemas.microsoft.com/office/drawing/2014/main" id="{38E64B95-933A-2A55-4502-4E5260FCB9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4" name="Notes Placeholder 2">
            <a:extLst>
              <a:ext uri="{FF2B5EF4-FFF2-40B4-BE49-F238E27FC236}">
                <a16:creationId xmlns:a16="http://schemas.microsoft.com/office/drawing/2014/main" id="{2C47FB17-0857-995D-5823-99E3844CDD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2035" name="Slide Number Placeholder 3">
            <a:extLst>
              <a:ext uri="{FF2B5EF4-FFF2-40B4-BE49-F238E27FC236}">
                <a16:creationId xmlns:a16="http://schemas.microsoft.com/office/drawing/2014/main" id="{D357FD96-E012-55D8-331F-22663FC95B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85B28B53-9042-7D4F-B841-5FA926AB8CC5}" type="slidenum">
              <a:rPr lang="en-US" altLang="en-US">
                <a:solidFill>
                  <a:srgbClr val="000000"/>
                </a:solidFill>
                <a:latin typeface="Calibri" panose="020F0502020204030204" pitchFamily="34" charset="0"/>
              </a:rPr>
              <a:pPr/>
              <a:t>30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a:extLst>
              <a:ext uri="{FF2B5EF4-FFF2-40B4-BE49-F238E27FC236}">
                <a16:creationId xmlns:a16="http://schemas.microsoft.com/office/drawing/2014/main" id="{30FB5FD9-FC40-2223-DA74-A1D93B511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2" name="Notes Placeholder 2">
            <a:extLst>
              <a:ext uri="{FF2B5EF4-FFF2-40B4-BE49-F238E27FC236}">
                <a16:creationId xmlns:a16="http://schemas.microsoft.com/office/drawing/2014/main" id="{9A706C08-AF0D-0244-7657-46E636B1791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083" name="Slide Number Placeholder 3">
            <a:extLst>
              <a:ext uri="{FF2B5EF4-FFF2-40B4-BE49-F238E27FC236}">
                <a16:creationId xmlns:a16="http://schemas.microsoft.com/office/drawing/2014/main" id="{3CFC6EDB-0C10-6EC2-B197-3D61F8DEF9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4443FFFD-DB11-F441-871B-75405B06F953}" type="slidenum">
              <a:rPr lang="en-US" altLang="en-US">
                <a:solidFill>
                  <a:srgbClr val="000000"/>
                </a:solidFill>
                <a:latin typeface="Calibri" panose="020F0502020204030204" pitchFamily="34" charset="0"/>
              </a:rPr>
              <a:pPr/>
              <a:t>31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a:extLst>
              <a:ext uri="{FF2B5EF4-FFF2-40B4-BE49-F238E27FC236}">
                <a16:creationId xmlns:a16="http://schemas.microsoft.com/office/drawing/2014/main" id="{2E3AA56B-F616-99CF-9C48-78DC87656A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0" name="Notes Placeholder 2">
            <a:extLst>
              <a:ext uri="{FF2B5EF4-FFF2-40B4-BE49-F238E27FC236}">
                <a16:creationId xmlns:a16="http://schemas.microsoft.com/office/drawing/2014/main" id="{96A31039-1DB5-945D-35F5-A0518819F5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6131" name="Slide Number Placeholder 3">
            <a:extLst>
              <a:ext uri="{FF2B5EF4-FFF2-40B4-BE49-F238E27FC236}">
                <a16:creationId xmlns:a16="http://schemas.microsoft.com/office/drawing/2014/main" id="{E9635E76-369E-302D-9F7F-9371697406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B4732CE5-3A08-6C4B-9CA0-80650C00EE12}" type="slidenum">
              <a:rPr lang="en-US" altLang="en-US">
                <a:solidFill>
                  <a:srgbClr val="000000"/>
                </a:solidFill>
                <a:latin typeface="Calibri" panose="020F0502020204030204" pitchFamily="34" charset="0"/>
              </a:rPr>
              <a:pPr/>
              <a:t>32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a:extLst>
              <a:ext uri="{FF2B5EF4-FFF2-40B4-BE49-F238E27FC236}">
                <a16:creationId xmlns:a16="http://schemas.microsoft.com/office/drawing/2014/main" id="{112595ED-E63F-37CD-F1BD-A60B77EBD4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8" name="Notes Placeholder 2">
            <a:extLst>
              <a:ext uri="{FF2B5EF4-FFF2-40B4-BE49-F238E27FC236}">
                <a16:creationId xmlns:a16="http://schemas.microsoft.com/office/drawing/2014/main" id="{EBBB658F-D758-EB38-5E18-96FAA5A616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8179" name="Slide Number Placeholder 3">
            <a:extLst>
              <a:ext uri="{FF2B5EF4-FFF2-40B4-BE49-F238E27FC236}">
                <a16:creationId xmlns:a16="http://schemas.microsoft.com/office/drawing/2014/main" id="{262ACDFF-F064-FDAC-F8D7-8620FFF481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51000E1E-4B5B-774D-92E4-7505F21D4049}" type="slidenum">
              <a:rPr lang="en-US" altLang="en-US">
                <a:solidFill>
                  <a:srgbClr val="000000"/>
                </a:solidFill>
                <a:latin typeface="Calibri" panose="020F0502020204030204" pitchFamily="34" charset="0"/>
              </a:rPr>
              <a:pPr/>
              <a:t>33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a:extLst>
              <a:ext uri="{FF2B5EF4-FFF2-40B4-BE49-F238E27FC236}">
                <a16:creationId xmlns:a16="http://schemas.microsoft.com/office/drawing/2014/main" id="{369C01F5-14B8-6227-962A-87DD45E7EA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6" name="Notes Placeholder 2">
            <a:extLst>
              <a:ext uri="{FF2B5EF4-FFF2-40B4-BE49-F238E27FC236}">
                <a16:creationId xmlns:a16="http://schemas.microsoft.com/office/drawing/2014/main" id="{CDAC58E4-365B-7904-8830-13CE5E3F9E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0227" name="Slide Number Placeholder 3">
            <a:extLst>
              <a:ext uri="{FF2B5EF4-FFF2-40B4-BE49-F238E27FC236}">
                <a16:creationId xmlns:a16="http://schemas.microsoft.com/office/drawing/2014/main" id="{B85723EC-4DB8-BF62-1E10-C7CF311E62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DB16A84F-5DC1-7340-BD38-64242889E2C9}" type="slidenum">
              <a:rPr lang="en-US" altLang="en-US">
                <a:solidFill>
                  <a:srgbClr val="000000"/>
                </a:solidFill>
                <a:latin typeface="Calibri" panose="020F0502020204030204" pitchFamily="34" charset="0"/>
              </a:rPr>
              <a:pPr/>
              <a:t>34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fld id="{A9944551-0FCF-F147-98AD-D45A3F1DAFB6}" type="slidenum">
              <a:rPr lang="en-CI" smtClean="0"/>
              <a:t>4</a:t>
            </a:fld>
            <a:endParaRPr lang="en-CI"/>
          </a:p>
        </p:txBody>
      </p:sp>
    </p:spTree>
    <p:extLst>
      <p:ext uri="{BB962C8B-B14F-4D97-AF65-F5344CB8AC3E}">
        <p14:creationId xmlns:p14="http://schemas.microsoft.com/office/powerpoint/2010/main" val="992250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a:extLst>
              <a:ext uri="{FF2B5EF4-FFF2-40B4-BE49-F238E27FC236}">
                <a16:creationId xmlns:a16="http://schemas.microsoft.com/office/drawing/2014/main" id="{88A3716E-3A04-C6A4-1F4B-1463CE996A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4" name="Notes Placeholder 2">
            <a:extLst>
              <a:ext uri="{FF2B5EF4-FFF2-40B4-BE49-F238E27FC236}">
                <a16:creationId xmlns:a16="http://schemas.microsoft.com/office/drawing/2014/main" id="{E738FC04-BE73-C0CC-1561-FEC84AB2F9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2275" name="Slide Number Placeholder 3">
            <a:extLst>
              <a:ext uri="{FF2B5EF4-FFF2-40B4-BE49-F238E27FC236}">
                <a16:creationId xmlns:a16="http://schemas.microsoft.com/office/drawing/2014/main" id="{DB983770-8A59-78AD-5F55-0D4F4C1BB3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F164A872-25C7-034C-B578-F8BB5B03824E}" type="slidenum">
              <a:rPr lang="en-US" altLang="en-US">
                <a:solidFill>
                  <a:srgbClr val="000000"/>
                </a:solidFill>
                <a:latin typeface="Calibri" panose="020F0502020204030204" pitchFamily="34" charset="0"/>
              </a:rPr>
              <a:pPr/>
              <a:t>35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a:extLst>
              <a:ext uri="{FF2B5EF4-FFF2-40B4-BE49-F238E27FC236}">
                <a16:creationId xmlns:a16="http://schemas.microsoft.com/office/drawing/2014/main" id="{46C76C2D-B7FA-C83F-57E2-CDCB363B9A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2" name="Notes Placeholder 2">
            <a:extLst>
              <a:ext uri="{FF2B5EF4-FFF2-40B4-BE49-F238E27FC236}">
                <a16:creationId xmlns:a16="http://schemas.microsoft.com/office/drawing/2014/main" id="{1E8A3DAF-6FA3-BCAE-7D68-9EAE0521C8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23" name="Slide Number Placeholder 3">
            <a:extLst>
              <a:ext uri="{FF2B5EF4-FFF2-40B4-BE49-F238E27FC236}">
                <a16:creationId xmlns:a16="http://schemas.microsoft.com/office/drawing/2014/main" id="{B09C7602-FFDB-0B90-345D-3DACB1E7E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8C569286-5D6B-CE40-B3DA-3D9F41A44A2A}" type="slidenum">
              <a:rPr lang="en-US" altLang="en-US">
                <a:solidFill>
                  <a:srgbClr val="000000"/>
                </a:solidFill>
                <a:latin typeface="Calibri" panose="020F0502020204030204" pitchFamily="34" charset="0"/>
              </a:rPr>
              <a:pPr/>
              <a:t>36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15499C29-8426-EA1C-A55D-45C6EE739C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Notes Placeholder 2">
            <a:extLst>
              <a:ext uri="{FF2B5EF4-FFF2-40B4-BE49-F238E27FC236}">
                <a16:creationId xmlns:a16="http://schemas.microsoft.com/office/drawing/2014/main" id="{75C2248A-0A25-A2C4-63B9-1507B3A3CD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62819" name="Slide Number Placeholder 3">
            <a:extLst>
              <a:ext uri="{FF2B5EF4-FFF2-40B4-BE49-F238E27FC236}">
                <a16:creationId xmlns:a16="http://schemas.microsoft.com/office/drawing/2014/main" id="{D8886D0E-9236-3A2E-9F7A-3FF3CEBC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15F2EB1B-D77C-D042-AF02-013F9CFF5F7A}" type="slidenum">
              <a:rPr lang="en-US" altLang="en-US">
                <a:solidFill>
                  <a:srgbClr val="000000"/>
                </a:solidFill>
                <a:latin typeface="Calibri" panose="020F0502020204030204" pitchFamily="34" charset="0"/>
              </a:rPr>
              <a:pPr/>
              <a:t>39</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752405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15499C29-8426-EA1C-A55D-45C6EE739C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Notes Placeholder 2">
            <a:extLst>
              <a:ext uri="{FF2B5EF4-FFF2-40B4-BE49-F238E27FC236}">
                <a16:creationId xmlns:a16="http://schemas.microsoft.com/office/drawing/2014/main" id="{75C2248A-0A25-A2C4-63B9-1507B3A3CD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2819" name="Slide Number Placeholder 3">
            <a:extLst>
              <a:ext uri="{FF2B5EF4-FFF2-40B4-BE49-F238E27FC236}">
                <a16:creationId xmlns:a16="http://schemas.microsoft.com/office/drawing/2014/main" id="{D8886D0E-9236-3A2E-9F7A-3FF3CEBC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15F2EB1B-D77C-D042-AF02-013F9CFF5F7A}" type="slidenum">
              <a:rPr lang="en-US" altLang="en-US">
                <a:solidFill>
                  <a:srgbClr val="000000"/>
                </a:solidFill>
                <a:latin typeface="Calibri" panose="020F0502020204030204" pitchFamily="34" charset="0"/>
              </a:rPr>
              <a:pPr/>
              <a:t>41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919702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15499C29-8426-EA1C-A55D-45C6EE739C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8" name="Notes Placeholder 2">
            <a:extLst>
              <a:ext uri="{FF2B5EF4-FFF2-40B4-BE49-F238E27FC236}">
                <a16:creationId xmlns:a16="http://schemas.microsoft.com/office/drawing/2014/main" id="{75C2248A-0A25-A2C4-63B9-1507B3A3CD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62819" name="Slide Number Placeholder 3">
            <a:extLst>
              <a:ext uri="{FF2B5EF4-FFF2-40B4-BE49-F238E27FC236}">
                <a16:creationId xmlns:a16="http://schemas.microsoft.com/office/drawing/2014/main" id="{D8886D0E-9236-3A2E-9F7A-3FF3CEBC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fld id="{15F2EB1B-D77C-D042-AF02-013F9CFF5F7A}" type="slidenum">
              <a:rPr lang="en-US" altLang="en-US">
                <a:solidFill>
                  <a:srgbClr val="000000"/>
                </a:solidFill>
                <a:latin typeface="Calibri" panose="020F0502020204030204" pitchFamily="34" charset="0"/>
              </a:rPr>
              <a:pPr/>
              <a:t>42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35818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22FC3-2148-104E-87B0-27DBC0C4D86E}" type="slidenum">
              <a:rPr kumimoji="0" lang="en-C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C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489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22FC3-2148-104E-87B0-27DBC0C4D86E}" type="slidenum">
              <a:rPr kumimoji="0" lang="en-C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706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22FC3-2148-104E-87B0-27DBC0C4D86E}" type="slidenum">
              <a:rPr kumimoji="0" lang="en-C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25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dirty="0">
                <a:ln>
                  <a:noFill/>
                </a:ln>
                <a:solidFill>
                  <a:srgbClr val="000000"/>
                </a:solidFill>
                <a:effectLst/>
                <a:uLnTx/>
                <a:uFillTx/>
                <a:latin typeface="system-ui"/>
                <a:ea typeface="+mn-ea"/>
                <a:cs typeface="+mn-cs"/>
              </a:rPr>
              <a:t>The length of bachelor’s degree in Theology in WAD is three to four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30000" noProof="0" dirty="0">
                <a:ln>
                  <a:noFill/>
                </a:ln>
                <a:solidFill>
                  <a:srgbClr val="000000"/>
                </a:solidFill>
                <a:effectLst/>
                <a:uLnTx/>
                <a:uFillTx/>
                <a:latin typeface="system-ui"/>
                <a:ea typeface="+mn-ea"/>
                <a:cs typeface="+mn-cs"/>
              </a:rPr>
              <a:t>In the virtual university of Judea, department of ministerial and theological education, the length of the degree was three and half years. The curriculum hinged on communicating the truth as it relates to three main domains namely preaching, prophecy, theology, pedagogy, andragogy, healing, field work, role modeling, and disciple making. In the final semester the end of the program, the teacher is confronted with a chocking discovery about how much truth the future truth communicators know. The teacher attempt at clarifying the truth he had so far taught his students, only to discover that the students had gotten wrong perceptions and wrong interpretation, wrong application and wrong of the truth. </a:t>
            </a:r>
            <a:endParaRPr kumimoji="0" lang="en-US" sz="1200" b="0" i="0" u="none" strike="noStrike" kern="1200" cap="none" spc="0" normalizeH="0" baseline="0" noProof="0" dirty="0">
              <a:ln>
                <a:noFill/>
              </a:ln>
              <a:solidFill>
                <a:srgbClr val="000000"/>
              </a:solidFill>
              <a:effectLst/>
              <a:uLnTx/>
              <a:uFillTx/>
              <a:latin typeface="system-ui"/>
              <a:ea typeface="+mn-ea"/>
              <a:cs typeface="+mn-cs"/>
            </a:endParaRPr>
          </a:p>
          <a:p>
            <a:endParaRPr lang="en-CI" dirty="0"/>
          </a:p>
        </p:txBody>
      </p:sp>
      <p:sp>
        <p:nvSpPr>
          <p:cNvPr id="4" name="Slide Number Placeholder 3"/>
          <p:cNvSpPr>
            <a:spLocks noGrp="1"/>
          </p:cNvSpPr>
          <p:nvPr>
            <p:ph type="sldNum" sz="quarter" idx="5"/>
          </p:nvPr>
        </p:nvSpPr>
        <p:spPr/>
        <p:txBody>
          <a:bodyPr/>
          <a:lstStyle/>
          <a:p>
            <a:fld id="{A9944551-0FCF-F147-98AD-D45A3F1DAFB6}" type="slidenum">
              <a:rPr lang="en-CI" smtClean="0"/>
              <a:t>7</a:t>
            </a:fld>
            <a:endParaRPr lang="en-CI"/>
          </a:p>
        </p:txBody>
      </p:sp>
    </p:spTree>
    <p:extLst>
      <p:ext uri="{BB962C8B-B14F-4D97-AF65-F5344CB8AC3E}">
        <p14:creationId xmlns:p14="http://schemas.microsoft.com/office/powerpoint/2010/main" val="127052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22FC3-2148-104E-87B0-27DBC0C4D86E}" type="slidenum">
              <a:rPr kumimoji="0" lang="en-C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28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22FC3-2148-104E-87B0-27DBC0C4D86E}" type="slidenum">
              <a:rPr kumimoji="0" lang="en-C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380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F22FC3-2148-104E-87B0-27DBC0C4D86E}" type="slidenum">
              <a:rPr kumimoji="0" lang="en-C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428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70CB9-8FCF-662F-7B2E-7B30C841C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I"/>
          </a:p>
        </p:txBody>
      </p:sp>
      <p:sp>
        <p:nvSpPr>
          <p:cNvPr id="3" name="Subtitle 2">
            <a:extLst>
              <a:ext uri="{FF2B5EF4-FFF2-40B4-BE49-F238E27FC236}">
                <a16:creationId xmlns:a16="http://schemas.microsoft.com/office/drawing/2014/main" id="{DB010F6A-82FC-A153-2089-0B8265263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I"/>
          </a:p>
        </p:txBody>
      </p:sp>
      <p:sp>
        <p:nvSpPr>
          <p:cNvPr id="4" name="Date Placeholder 3">
            <a:extLst>
              <a:ext uri="{FF2B5EF4-FFF2-40B4-BE49-F238E27FC236}">
                <a16:creationId xmlns:a16="http://schemas.microsoft.com/office/drawing/2014/main" id="{F004B57D-B1A8-98EC-DD1C-CAFEA153565B}"/>
              </a:ext>
            </a:extLst>
          </p:cNvPr>
          <p:cNvSpPr>
            <a:spLocks noGrp="1"/>
          </p:cNvSpPr>
          <p:nvPr>
            <p:ph type="dt" sz="half" idx="10"/>
          </p:nvPr>
        </p:nvSpPr>
        <p:spPr/>
        <p:txBody>
          <a:bodyPr/>
          <a:lstStyle/>
          <a:p>
            <a:fld id="{B72C20B3-4BF7-5F44-9A75-BF3599487D4C}" type="datetimeFigureOut">
              <a:rPr lang="en-CI" smtClean="0"/>
              <a:t>13/07/2023</a:t>
            </a:fld>
            <a:endParaRPr lang="en-CI"/>
          </a:p>
        </p:txBody>
      </p:sp>
      <p:sp>
        <p:nvSpPr>
          <p:cNvPr id="5" name="Footer Placeholder 4">
            <a:extLst>
              <a:ext uri="{FF2B5EF4-FFF2-40B4-BE49-F238E27FC236}">
                <a16:creationId xmlns:a16="http://schemas.microsoft.com/office/drawing/2014/main" id="{79CC01B8-9EA4-6119-F37D-E7CDAEEE893D}"/>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FE4A22EC-E724-D6DF-83E7-3F17A9EEC8DE}"/>
              </a:ext>
            </a:extLst>
          </p:cNvPr>
          <p:cNvSpPr>
            <a:spLocks noGrp="1"/>
          </p:cNvSpPr>
          <p:nvPr>
            <p:ph type="sldNum" sz="quarter" idx="12"/>
          </p:nvPr>
        </p:nvSpPr>
        <p:spPr/>
        <p:txBody>
          <a:bodyPr/>
          <a:lstStyle/>
          <a:p>
            <a:fld id="{9DC44827-24FB-6F4C-9C9C-2C3261D72771}" type="slidenum">
              <a:rPr lang="en-CI" smtClean="0"/>
              <a:t>‹#›</a:t>
            </a:fld>
            <a:endParaRPr lang="en-CI"/>
          </a:p>
        </p:txBody>
      </p:sp>
    </p:spTree>
    <p:extLst>
      <p:ext uri="{BB962C8B-B14F-4D97-AF65-F5344CB8AC3E}">
        <p14:creationId xmlns:p14="http://schemas.microsoft.com/office/powerpoint/2010/main" val="3192249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4B9F5-8678-B4B9-7A03-6985A1C6278B}"/>
              </a:ext>
            </a:extLst>
          </p:cNvPr>
          <p:cNvSpPr>
            <a:spLocks noGrp="1"/>
          </p:cNvSpPr>
          <p:nvPr>
            <p:ph type="title"/>
          </p:nvPr>
        </p:nvSpPr>
        <p:spPr/>
        <p:txBody>
          <a:bodyPr/>
          <a:lstStyle/>
          <a:p>
            <a:r>
              <a:rPr lang="en-US"/>
              <a:t>Click to edit Master title style</a:t>
            </a:r>
            <a:endParaRPr lang="en-CI"/>
          </a:p>
        </p:txBody>
      </p:sp>
      <p:sp>
        <p:nvSpPr>
          <p:cNvPr id="3" name="Vertical Text Placeholder 2">
            <a:extLst>
              <a:ext uri="{FF2B5EF4-FFF2-40B4-BE49-F238E27FC236}">
                <a16:creationId xmlns:a16="http://schemas.microsoft.com/office/drawing/2014/main" id="{EF7F2B83-2CA2-54F8-2B4A-8F9AF170BE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74F3E15A-6D34-5B28-DE1C-70CA38C85E2F}"/>
              </a:ext>
            </a:extLst>
          </p:cNvPr>
          <p:cNvSpPr>
            <a:spLocks noGrp="1"/>
          </p:cNvSpPr>
          <p:nvPr>
            <p:ph type="dt" sz="half" idx="10"/>
          </p:nvPr>
        </p:nvSpPr>
        <p:spPr/>
        <p:txBody>
          <a:bodyPr/>
          <a:lstStyle/>
          <a:p>
            <a:fld id="{B72C20B3-4BF7-5F44-9A75-BF3599487D4C}" type="datetimeFigureOut">
              <a:rPr lang="en-CI" smtClean="0"/>
              <a:t>13/07/2023</a:t>
            </a:fld>
            <a:endParaRPr lang="en-CI"/>
          </a:p>
        </p:txBody>
      </p:sp>
      <p:sp>
        <p:nvSpPr>
          <p:cNvPr id="5" name="Footer Placeholder 4">
            <a:extLst>
              <a:ext uri="{FF2B5EF4-FFF2-40B4-BE49-F238E27FC236}">
                <a16:creationId xmlns:a16="http://schemas.microsoft.com/office/drawing/2014/main" id="{3C57D93F-F531-1681-19B1-E50BFCC27373}"/>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CB32E799-1A8D-4ABA-76F1-B883885E7937}"/>
              </a:ext>
            </a:extLst>
          </p:cNvPr>
          <p:cNvSpPr>
            <a:spLocks noGrp="1"/>
          </p:cNvSpPr>
          <p:nvPr>
            <p:ph type="sldNum" sz="quarter" idx="12"/>
          </p:nvPr>
        </p:nvSpPr>
        <p:spPr/>
        <p:txBody>
          <a:bodyPr/>
          <a:lstStyle/>
          <a:p>
            <a:fld id="{9DC44827-24FB-6F4C-9C9C-2C3261D72771}" type="slidenum">
              <a:rPr lang="en-CI" smtClean="0"/>
              <a:t>‹#›</a:t>
            </a:fld>
            <a:endParaRPr lang="en-CI"/>
          </a:p>
        </p:txBody>
      </p:sp>
    </p:spTree>
    <p:extLst>
      <p:ext uri="{BB962C8B-B14F-4D97-AF65-F5344CB8AC3E}">
        <p14:creationId xmlns:p14="http://schemas.microsoft.com/office/powerpoint/2010/main" val="210977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5C46AE-AEC8-240A-C16D-3C15115E38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I"/>
          </a:p>
        </p:txBody>
      </p:sp>
      <p:sp>
        <p:nvSpPr>
          <p:cNvPr id="3" name="Vertical Text Placeholder 2">
            <a:extLst>
              <a:ext uri="{FF2B5EF4-FFF2-40B4-BE49-F238E27FC236}">
                <a16:creationId xmlns:a16="http://schemas.microsoft.com/office/drawing/2014/main" id="{A59AA874-B234-9D32-9D3A-3AF3890258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04135DA0-A687-FA93-18F2-C7E479211577}"/>
              </a:ext>
            </a:extLst>
          </p:cNvPr>
          <p:cNvSpPr>
            <a:spLocks noGrp="1"/>
          </p:cNvSpPr>
          <p:nvPr>
            <p:ph type="dt" sz="half" idx="10"/>
          </p:nvPr>
        </p:nvSpPr>
        <p:spPr/>
        <p:txBody>
          <a:bodyPr/>
          <a:lstStyle/>
          <a:p>
            <a:fld id="{B72C20B3-4BF7-5F44-9A75-BF3599487D4C}" type="datetimeFigureOut">
              <a:rPr lang="en-CI" smtClean="0"/>
              <a:t>13/07/2023</a:t>
            </a:fld>
            <a:endParaRPr lang="en-CI"/>
          </a:p>
        </p:txBody>
      </p:sp>
      <p:sp>
        <p:nvSpPr>
          <p:cNvPr id="5" name="Footer Placeholder 4">
            <a:extLst>
              <a:ext uri="{FF2B5EF4-FFF2-40B4-BE49-F238E27FC236}">
                <a16:creationId xmlns:a16="http://schemas.microsoft.com/office/drawing/2014/main" id="{8DCCC8BE-403B-7919-86E2-18C2B653812D}"/>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E8B32A4B-614C-4F99-48C9-DED583F2DCBE}"/>
              </a:ext>
            </a:extLst>
          </p:cNvPr>
          <p:cNvSpPr>
            <a:spLocks noGrp="1"/>
          </p:cNvSpPr>
          <p:nvPr>
            <p:ph type="sldNum" sz="quarter" idx="12"/>
          </p:nvPr>
        </p:nvSpPr>
        <p:spPr/>
        <p:txBody>
          <a:bodyPr/>
          <a:lstStyle/>
          <a:p>
            <a:fld id="{9DC44827-24FB-6F4C-9C9C-2C3261D72771}" type="slidenum">
              <a:rPr lang="en-CI" smtClean="0"/>
              <a:t>‹#›</a:t>
            </a:fld>
            <a:endParaRPr lang="en-CI"/>
          </a:p>
        </p:txBody>
      </p:sp>
    </p:spTree>
    <p:extLst>
      <p:ext uri="{BB962C8B-B14F-4D97-AF65-F5344CB8AC3E}">
        <p14:creationId xmlns:p14="http://schemas.microsoft.com/office/powerpoint/2010/main" val="2349372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D6A2F2B-AEF0-3969-E59E-5AA768661361}"/>
              </a:ext>
            </a:extLst>
          </p:cNvPr>
          <p:cNvGrpSpPr>
            <a:grpSpLocks/>
          </p:cNvGrpSpPr>
          <p:nvPr/>
        </p:nvGrpSpPr>
        <p:grpSpPr bwMode="auto">
          <a:xfrm>
            <a:off x="1563688" y="1392238"/>
            <a:ext cx="9039225" cy="923925"/>
            <a:chOff x="1172584" y="1381459"/>
            <a:chExt cx="6779110" cy="922735"/>
          </a:xfrm>
        </p:grpSpPr>
        <p:sp>
          <p:nvSpPr>
            <p:cNvPr id="3" name="TextBox 2">
              <a:extLst>
                <a:ext uri="{FF2B5EF4-FFF2-40B4-BE49-F238E27FC236}">
                  <a16:creationId xmlns:a16="http://schemas.microsoft.com/office/drawing/2014/main" id="{4D397390-6715-94CF-A0B3-A0F2C3757752}"/>
                </a:ext>
              </a:extLst>
            </p:cNvPr>
            <p:cNvSpPr txBox="1">
              <a:spLocks noChangeArrowheads="1"/>
            </p:cNvSpPr>
            <p:nvPr/>
          </p:nvSpPr>
          <p:spPr bwMode="auto">
            <a:xfrm>
              <a:off x="4147820" y="1381459"/>
              <a:ext cx="658386" cy="922735"/>
            </a:xfrm>
            <a:prstGeom prst="rect">
              <a:avLst/>
            </a:prstGeom>
            <a:noFill/>
            <a:ln>
              <a:noFill/>
            </a:ln>
          </p:spPr>
          <p:txBody>
            <a:bodyPr wrap="none">
              <a:spAutoFit/>
            </a:bodyPr>
            <a:lstStyle>
              <a:lvl1pPr>
                <a:defRPr>
                  <a:solidFill>
                    <a:schemeClr val="tx1"/>
                  </a:solidFill>
                  <a:latin typeface="Calisto MT" panose="02040603050505030304" pitchFamily="18" charset="77"/>
                  <a:ea typeface="ＭＳ Ｐゴシック" panose="020B0600070205080204" pitchFamily="34" charset="-128"/>
                </a:defRPr>
              </a:lvl1pPr>
              <a:lvl2pPr marL="742950" indent="-285750">
                <a:defRPr>
                  <a:solidFill>
                    <a:schemeClr val="tx1"/>
                  </a:solidFill>
                  <a:latin typeface="Calisto MT" panose="02040603050505030304" pitchFamily="18" charset="77"/>
                  <a:ea typeface="ＭＳ Ｐゴシック" panose="020B0600070205080204" pitchFamily="34" charset="-128"/>
                </a:defRPr>
              </a:lvl2pPr>
              <a:lvl3pPr marL="1143000" indent="-228600">
                <a:defRPr>
                  <a:solidFill>
                    <a:schemeClr val="tx1"/>
                  </a:solidFill>
                  <a:latin typeface="Calisto MT" panose="02040603050505030304" pitchFamily="18" charset="77"/>
                  <a:ea typeface="ＭＳ Ｐゴシック" panose="020B0600070205080204" pitchFamily="34" charset="-128"/>
                </a:defRPr>
              </a:lvl3pPr>
              <a:lvl4pPr marL="1600200" indent="-228600">
                <a:defRPr>
                  <a:solidFill>
                    <a:schemeClr val="tx1"/>
                  </a:solidFill>
                  <a:latin typeface="Calisto MT" panose="02040603050505030304" pitchFamily="18" charset="77"/>
                  <a:ea typeface="ＭＳ Ｐゴシック" panose="020B0600070205080204" pitchFamily="34" charset="-128"/>
                </a:defRPr>
              </a:lvl4pPr>
              <a:lvl5pPr marL="2057400" indent="-228600">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5400" b="0" i="0" u="none" strike="noStrike" kern="1200" cap="none" spc="0" normalizeH="0" baseline="0" noProof="0">
                  <a:ln>
                    <a:noFill/>
                  </a:ln>
                  <a:solidFill>
                    <a:srgbClr val="DBA455"/>
                  </a:solidFill>
                  <a:effectLst/>
                  <a:uLnTx/>
                  <a:uFillTx/>
                  <a:latin typeface="Wingdings" pitchFamily="2" charset="2"/>
                  <a:ea typeface="ＭＳ Ｐゴシック" panose="020B0600070205080204" pitchFamily="34" charset="-128"/>
                  <a:cs typeface="+mn-cs"/>
                </a:rPr>
                <a:t></a:t>
              </a:r>
            </a:p>
          </p:txBody>
        </p:sp>
        <p:cxnSp>
          <p:nvCxnSpPr>
            <p:cNvPr id="4" name="Straight Connector 3">
              <a:extLst>
                <a:ext uri="{FF2B5EF4-FFF2-40B4-BE49-F238E27FC236}">
                  <a16:creationId xmlns:a16="http://schemas.microsoft.com/office/drawing/2014/main" id="{1B63081F-C1A9-C0A7-53D1-E917F2BB8008}"/>
                </a:ext>
              </a:extLst>
            </p:cNvPr>
            <p:cNvCxnSpPr/>
            <p:nvPr/>
          </p:nvCxnSpPr>
          <p:spPr>
            <a:xfrm rot="10800000">
              <a:off x="1172584" y="1925270"/>
              <a:ext cx="3119295"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14D1A9A-799E-4C42-1AF7-C29D7D83B406}"/>
                </a:ext>
              </a:extLst>
            </p:cNvPr>
            <p:cNvCxnSpPr/>
            <p:nvPr/>
          </p:nvCxnSpPr>
          <p:spPr>
            <a:xfrm rot="10800000">
              <a:off x="4832399" y="1922099"/>
              <a:ext cx="3119295"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27B00670-A08F-4447-B658-395535B933B7}"/>
              </a:ext>
            </a:extLst>
          </p:cNvPr>
          <p:cNvSpPr>
            <a:spLocks noGrp="1"/>
          </p:cNvSpPr>
          <p:nvPr>
            <p:ph type="dt" sz="half" idx="15"/>
          </p:nvPr>
        </p:nvSpPr>
        <p:spPr/>
        <p:txBody>
          <a:bodyPr/>
          <a:lstStyle>
            <a:lvl1pPr defTabSz="457200">
              <a:defRPr>
                <a:latin typeface="Calisto MT"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C7A5FC7-B896-8D4F-AA34-F938828D4C42}" type="datetimeFigureOut">
              <a:rPr kumimoji="0" lang="en-US" altLang="en-US" sz="1200" b="0" i="0" u="none" strike="noStrike" kern="1200" cap="none" spc="0" normalizeH="0" baseline="0" noProof="0">
                <a:ln>
                  <a:noFill/>
                </a:ln>
                <a:solidFill>
                  <a:prstClr val="black">
                    <a:tint val="75000"/>
                  </a:prstClr>
                </a:solidFill>
                <a:effectLst/>
                <a:uLnTx/>
                <a:uFillTx/>
                <a:latin typeface="Calisto MT"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7/13/23</a:t>
            </a:fld>
            <a:endParaRPr kumimoji="0" lang="en-US" altLang="en-US" sz="1200" b="0" i="0" u="none" strike="noStrike" kern="1200" cap="none" spc="0" normalizeH="0" baseline="0" noProof="0">
              <a:ln>
                <a:noFill/>
              </a:ln>
              <a:solidFill>
                <a:prstClr val="black">
                  <a:tint val="75000"/>
                </a:prstClr>
              </a:solidFill>
              <a:effectLst/>
              <a:uLnTx/>
              <a:uFillTx/>
              <a:latin typeface="Calisto MT" charset="0"/>
              <a:ea typeface="+mn-ea"/>
              <a:cs typeface="+mn-cs"/>
            </a:endParaRPr>
          </a:p>
        </p:txBody>
      </p:sp>
      <p:sp>
        <p:nvSpPr>
          <p:cNvPr id="7" name="Footer Placeholder 5">
            <a:extLst>
              <a:ext uri="{FF2B5EF4-FFF2-40B4-BE49-F238E27FC236}">
                <a16:creationId xmlns:a16="http://schemas.microsoft.com/office/drawing/2014/main" id="{7DEDE453-4311-A8EA-948E-8FE780AAE886}"/>
              </a:ext>
            </a:extLst>
          </p:cNvPr>
          <p:cNvSpPr>
            <a:spLocks noGrp="1"/>
          </p:cNvSpPr>
          <p:nvPr>
            <p:ph type="ftr" sz="quarter" idx="16"/>
          </p:nvPr>
        </p:nvSpPr>
        <p:spPr/>
        <p:txBody>
          <a:bodyPr/>
          <a:lstStyle>
            <a:lvl1pPr defTabSz="45720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6">
            <a:extLst>
              <a:ext uri="{FF2B5EF4-FFF2-40B4-BE49-F238E27FC236}">
                <a16:creationId xmlns:a16="http://schemas.microsoft.com/office/drawing/2014/main" id="{A88BA4BB-8569-BB4A-6706-B997E794793F}"/>
              </a:ext>
            </a:extLst>
          </p:cNvPr>
          <p:cNvSpPr>
            <a:spLocks noGrp="1"/>
          </p:cNvSpPr>
          <p:nvPr>
            <p:ph type="sldNum" sz="quarter" idx="17"/>
          </p:nvPr>
        </p:nvSpPr>
        <p:spPr/>
        <p:txBody>
          <a:bodyPr/>
          <a:lstStyle>
            <a:lvl1pPr defTabSz="457200">
              <a:defRPr>
                <a:latin typeface="Calisto MT" panose="02040603050505030304" pitchFamily="18" charset="77"/>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C7E6ADD-BE15-5E46-B8AE-4F0F2A6BA43C}" type="slidenum">
              <a:rPr kumimoji="0" lang="en-US" altLang="en-US" sz="1200" b="0" i="0" u="none" strike="noStrike" kern="1200" cap="none" spc="0" normalizeH="0" baseline="0" noProof="0">
                <a:ln>
                  <a:noFill/>
                </a:ln>
                <a:solidFill>
                  <a:prstClr val="black">
                    <a:tint val="75000"/>
                  </a:prstClr>
                </a:solidFill>
                <a:effectLst/>
                <a:uLnTx/>
                <a:uFillTx/>
                <a:latin typeface="Calisto MT" panose="02040603050505030304" pitchFamily="18" charset="77"/>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sto MT" panose="02040603050505030304" pitchFamily="18" charset="77"/>
              <a:ea typeface="+mn-ea"/>
              <a:cs typeface="+mn-cs"/>
            </a:endParaRPr>
          </a:p>
        </p:txBody>
      </p:sp>
    </p:spTree>
    <p:extLst>
      <p:ext uri="{BB962C8B-B14F-4D97-AF65-F5344CB8AC3E}">
        <p14:creationId xmlns:p14="http://schemas.microsoft.com/office/powerpoint/2010/main" val="2765087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7/13/23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558892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7/13/23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8812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7/13/23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89370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7/13/23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64773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7/13/23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71516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7/13/23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15894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7/13/23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2609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F38E-65E0-CF4D-F9AD-E10DECCB0986}"/>
              </a:ext>
            </a:extLst>
          </p:cNvPr>
          <p:cNvSpPr>
            <a:spLocks noGrp="1"/>
          </p:cNvSpPr>
          <p:nvPr>
            <p:ph type="title"/>
          </p:nvPr>
        </p:nvSpPr>
        <p:spPr/>
        <p:txBody>
          <a:bodyPr/>
          <a:lstStyle/>
          <a:p>
            <a:r>
              <a:rPr lang="en-US"/>
              <a:t>Click to edit Master title style</a:t>
            </a:r>
            <a:endParaRPr lang="en-CI"/>
          </a:p>
        </p:txBody>
      </p:sp>
      <p:sp>
        <p:nvSpPr>
          <p:cNvPr id="3" name="Content Placeholder 2">
            <a:extLst>
              <a:ext uri="{FF2B5EF4-FFF2-40B4-BE49-F238E27FC236}">
                <a16:creationId xmlns:a16="http://schemas.microsoft.com/office/drawing/2014/main" id="{AFD3BB76-2063-442E-CCCD-4A1835ED24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2B4944FB-F0A9-CA8D-F64A-C4972D900AB7}"/>
              </a:ext>
            </a:extLst>
          </p:cNvPr>
          <p:cNvSpPr>
            <a:spLocks noGrp="1"/>
          </p:cNvSpPr>
          <p:nvPr>
            <p:ph type="dt" sz="half" idx="10"/>
          </p:nvPr>
        </p:nvSpPr>
        <p:spPr/>
        <p:txBody>
          <a:bodyPr/>
          <a:lstStyle/>
          <a:p>
            <a:fld id="{B72C20B3-4BF7-5F44-9A75-BF3599487D4C}" type="datetimeFigureOut">
              <a:rPr lang="en-CI" smtClean="0"/>
              <a:t>13/07/2023</a:t>
            </a:fld>
            <a:endParaRPr lang="en-CI"/>
          </a:p>
        </p:txBody>
      </p:sp>
      <p:sp>
        <p:nvSpPr>
          <p:cNvPr id="5" name="Footer Placeholder 4">
            <a:extLst>
              <a:ext uri="{FF2B5EF4-FFF2-40B4-BE49-F238E27FC236}">
                <a16:creationId xmlns:a16="http://schemas.microsoft.com/office/drawing/2014/main" id="{83BC05D2-B40A-3BC1-0A0A-00B73C16654E}"/>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F11F3FBA-127C-347C-561A-5373E6881DCE}"/>
              </a:ext>
            </a:extLst>
          </p:cNvPr>
          <p:cNvSpPr>
            <a:spLocks noGrp="1"/>
          </p:cNvSpPr>
          <p:nvPr>
            <p:ph type="sldNum" sz="quarter" idx="12"/>
          </p:nvPr>
        </p:nvSpPr>
        <p:spPr/>
        <p:txBody>
          <a:bodyPr/>
          <a:lstStyle/>
          <a:p>
            <a:fld id="{9DC44827-24FB-6F4C-9C9C-2C3261D72771}" type="slidenum">
              <a:rPr lang="en-CI" smtClean="0"/>
              <a:t>‹#›</a:t>
            </a:fld>
            <a:endParaRPr lang="en-CI"/>
          </a:p>
        </p:txBody>
      </p:sp>
    </p:spTree>
    <p:extLst>
      <p:ext uri="{BB962C8B-B14F-4D97-AF65-F5344CB8AC3E}">
        <p14:creationId xmlns:p14="http://schemas.microsoft.com/office/powerpoint/2010/main" val="874610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7/13/23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58878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7/13/23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16076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7/13/23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931461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7/13/23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721936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BD6A2F2B-AEF0-3969-E59E-5AA768661361}"/>
              </a:ext>
            </a:extLst>
          </p:cNvPr>
          <p:cNvGrpSpPr>
            <a:grpSpLocks/>
          </p:cNvGrpSpPr>
          <p:nvPr/>
        </p:nvGrpSpPr>
        <p:grpSpPr bwMode="auto">
          <a:xfrm>
            <a:off x="1563688" y="1392238"/>
            <a:ext cx="9039225" cy="923925"/>
            <a:chOff x="1172584" y="1381459"/>
            <a:chExt cx="6779110" cy="922735"/>
          </a:xfrm>
        </p:grpSpPr>
        <p:sp>
          <p:nvSpPr>
            <p:cNvPr id="3" name="TextBox 2">
              <a:extLst>
                <a:ext uri="{FF2B5EF4-FFF2-40B4-BE49-F238E27FC236}">
                  <a16:creationId xmlns:a16="http://schemas.microsoft.com/office/drawing/2014/main" id="{4D397390-6715-94CF-A0B3-A0F2C3757752}"/>
                </a:ext>
              </a:extLst>
            </p:cNvPr>
            <p:cNvSpPr txBox="1">
              <a:spLocks noChangeArrowheads="1"/>
            </p:cNvSpPr>
            <p:nvPr/>
          </p:nvSpPr>
          <p:spPr bwMode="auto">
            <a:xfrm>
              <a:off x="4147820" y="1381459"/>
              <a:ext cx="658386" cy="922735"/>
            </a:xfrm>
            <a:prstGeom prst="rect">
              <a:avLst/>
            </a:prstGeom>
            <a:noFill/>
            <a:ln>
              <a:noFill/>
            </a:ln>
          </p:spPr>
          <p:txBody>
            <a:bodyPr wrap="none">
              <a:spAutoFit/>
            </a:bodyPr>
            <a:lstStyle>
              <a:lvl1pPr>
                <a:defRPr>
                  <a:solidFill>
                    <a:schemeClr val="tx1"/>
                  </a:solidFill>
                  <a:latin typeface="Calisto MT" panose="02040603050505030304" pitchFamily="18" charset="77"/>
                  <a:ea typeface="ＭＳ Ｐゴシック" panose="020B0600070205080204" pitchFamily="34" charset="-128"/>
                </a:defRPr>
              </a:lvl1pPr>
              <a:lvl2pPr marL="742950" indent="-285750">
                <a:defRPr>
                  <a:solidFill>
                    <a:schemeClr val="tx1"/>
                  </a:solidFill>
                  <a:latin typeface="Calisto MT" panose="02040603050505030304" pitchFamily="18" charset="77"/>
                  <a:ea typeface="ＭＳ Ｐゴシック" panose="020B0600070205080204" pitchFamily="34" charset="-128"/>
                </a:defRPr>
              </a:lvl2pPr>
              <a:lvl3pPr marL="1143000" indent="-228600">
                <a:defRPr>
                  <a:solidFill>
                    <a:schemeClr val="tx1"/>
                  </a:solidFill>
                  <a:latin typeface="Calisto MT" panose="02040603050505030304" pitchFamily="18" charset="77"/>
                  <a:ea typeface="ＭＳ Ｐゴシック" panose="020B0600070205080204" pitchFamily="34" charset="-128"/>
                </a:defRPr>
              </a:lvl3pPr>
              <a:lvl4pPr marL="1600200" indent="-228600">
                <a:defRPr>
                  <a:solidFill>
                    <a:schemeClr val="tx1"/>
                  </a:solidFill>
                  <a:latin typeface="Calisto MT" panose="02040603050505030304" pitchFamily="18" charset="77"/>
                  <a:ea typeface="ＭＳ Ｐゴシック" panose="020B0600070205080204" pitchFamily="34" charset="-128"/>
                </a:defRPr>
              </a:lvl4pPr>
              <a:lvl5pPr marL="2057400" indent="-228600">
                <a:defRPr>
                  <a:solidFill>
                    <a:schemeClr val="tx1"/>
                  </a:solidFill>
                  <a:latin typeface="Calisto MT" panose="02040603050505030304" pitchFamily="18" charset="77"/>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sto MT" panose="02040603050505030304" pitchFamily="18" charset="77"/>
                  <a:ea typeface="ＭＳ Ｐゴシック" panose="020B0600070205080204" pitchFamily="34" charset="-128"/>
                </a:defRPr>
              </a:lvl9pPr>
            </a:lstStyle>
            <a:p>
              <a:pPr eaLnBrk="1" hangingPunct="1">
                <a:defRPr/>
              </a:pPr>
              <a:r>
                <a:rPr lang="en-US" altLang="en-US" sz="5400">
                  <a:solidFill>
                    <a:srgbClr val="DBA455"/>
                  </a:solidFill>
                  <a:latin typeface="Wingdings" pitchFamily="2" charset="2"/>
                </a:rPr>
                <a:t></a:t>
              </a:r>
            </a:p>
          </p:txBody>
        </p:sp>
        <p:cxnSp>
          <p:nvCxnSpPr>
            <p:cNvPr id="4" name="Straight Connector 3">
              <a:extLst>
                <a:ext uri="{FF2B5EF4-FFF2-40B4-BE49-F238E27FC236}">
                  <a16:creationId xmlns:a16="http://schemas.microsoft.com/office/drawing/2014/main" id="{1B63081F-C1A9-C0A7-53D1-E917F2BB8008}"/>
                </a:ext>
              </a:extLst>
            </p:cNvPr>
            <p:cNvCxnSpPr/>
            <p:nvPr/>
          </p:nvCxnSpPr>
          <p:spPr>
            <a:xfrm rot="10800000">
              <a:off x="1172584" y="1925270"/>
              <a:ext cx="3119295"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14D1A9A-799E-4C42-1AF7-C29D7D83B406}"/>
                </a:ext>
              </a:extLst>
            </p:cNvPr>
            <p:cNvCxnSpPr/>
            <p:nvPr/>
          </p:nvCxnSpPr>
          <p:spPr>
            <a:xfrm rot="10800000">
              <a:off x="4832399" y="1922099"/>
              <a:ext cx="3119295"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27B00670-A08F-4447-B658-395535B933B7}"/>
              </a:ext>
            </a:extLst>
          </p:cNvPr>
          <p:cNvSpPr>
            <a:spLocks noGrp="1"/>
          </p:cNvSpPr>
          <p:nvPr>
            <p:ph type="dt" sz="half" idx="15"/>
          </p:nvPr>
        </p:nvSpPr>
        <p:spPr/>
        <p:txBody>
          <a:bodyPr/>
          <a:lstStyle>
            <a:lvl1pPr defTabSz="457200">
              <a:defRPr>
                <a:latin typeface="Calisto MT" charset="0"/>
              </a:defRPr>
            </a:lvl1pPr>
          </a:lstStyle>
          <a:p>
            <a:pPr>
              <a:defRPr/>
            </a:pPr>
            <a:fld id="{CC7A5FC7-B896-8D4F-AA34-F938828D4C42}" type="datetimeFigureOut">
              <a:rPr lang="en-US" altLang="en-US"/>
              <a:pPr>
                <a:defRPr/>
              </a:pPr>
              <a:t>7/13/23</a:t>
            </a:fld>
            <a:endParaRPr lang="en-US" altLang="en-US"/>
          </a:p>
        </p:txBody>
      </p:sp>
      <p:sp>
        <p:nvSpPr>
          <p:cNvPr id="7" name="Footer Placeholder 5">
            <a:extLst>
              <a:ext uri="{FF2B5EF4-FFF2-40B4-BE49-F238E27FC236}">
                <a16:creationId xmlns:a16="http://schemas.microsoft.com/office/drawing/2014/main" id="{7DEDE453-4311-A8EA-948E-8FE780AAE886}"/>
              </a:ext>
            </a:extLst>
          </p:cNvPr>
          <p:cNvSpPr>
            <a:spLocks noGrp="1"/>
          </p:cNvSpPr>
          <p:nvPr>
            <p:ph type="ftr" sz="quarter" idx="16"/>
          </p:nvPr>
        </p:nvSpPr>
        <p:spPr/>
        <p:txBody>
          <a:bodyPr/>
          <a:lstStyle>
            <a:lvl1pPr defTabSz="457200">
              <a:defRPr/>
            </a:lvl1pPr>
          </a:lstStyle>
          <a:p>
            <a:pPr>
              <a:defRPr/>
            </a:pPr>
            <a:endParaRPr lang="en-US"/>
          </a:p>
        </p:txBody>
      </p:sp>
      <p:sp>
        <p:nvSpPr>
          <p:cNvPr id="9" name="Slide Number Placeholder 6">
            <a:extLst>
              <a:ext uri="{FF2B5EF4-FFF2-40B4-BE49-F238E27FC236}">
                <a16:creationId xmlns:a16="http://schemas.microsoft.com/office/drawing/2014/main" id="{A88BA4BB-8569-BB4A-6706-B997E794793F}"/>
              </a:ext>
            </a:extLst>
          </p:cNvPr>
          <p:cNvSpPr>
            <a:spLocks noGrp="1"/>
          </p:cNvSpPr>
          <p:nvPr>
            <p:ph type="sldNum" sz="quarter" idx="17"/>
          </p:nvPr>
        </p:nvSpPr>
        <p:spPr/>
        <p:txBody>
          <a:bodyPr/>
          <a:lstStyle>
            <a:lvl1pPr defTabSz="457200">
              <a:defRPr>
                <a:latin typeface="Calisto MT" panose="02040603050505030304" pitchFamily="18" charset="77"/>
              </a:defRPr>
            </a:lvl1pPr>
          </a:lstStyle>
          <a:p>
            <a:fld id="{1C7E6ADD-BE15-5E46-B8AE-4F0F2A6BA43C}" type="slidenum">
              <a:rPr lang="en-US" altLang="en-US"/>
              <a:pPr/>
              <a:t>‹#›</a:t>
            </a:fld>
            <a:endParaRPr lang="en-US" altLang="en-US"/>
          </a:p>
        </p:txBody>
      </p:sp>
    </p:spTree>
    <p:extLst>
      <p:ext uri="{BB962C8B-B14F-4D97-AF65-F5344CB8AC3E}">
        <p14:creationId xmlns:p14="http://schemas.microsoft.com/office/powerpoint/2010/main" val="20702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A893-6122-21E1-03A6-744D3E3D08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I"/>
          </a:p>
        </p:txBody>
      </p:sp>
      <p:sp>
        <p:nvSpPr>
          <p:cNvPr id="3" name="Text Placeholder 2">
            <a:extLst>
              <a:ext uri="{FF2B5EF4-FFF2-40B4-BE49-F238E27FC236}">
                <a16:creationId xmlns:a16="http://schemas.microsoft.com/office/drawing/2014/main" id="{96E23F2B-E8D5-89B0-068A-9D04D7E922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71227B-0584-BBAF-B2AB-CB79ED28C35D}"/>
              </a:ext>
            </a:extLst>
          </p:cNvPr>
          <p:cNvSpPr>
            <a:spLocks noGrp="1"/>
          </p:cNvSpPr>
          <p:nvPr>
            <p:ph type="dt" sz="half" idx="10"/>
          </p:nvPr>
        </p:nvSpPr>
        <p:spPr/>
        <p:txBody>
          <a:bodyPr/>
          <a:lstStyle/>
          <a:p>
            <a:fld id="{B72C20B3-4BF7-5F44-9A75-BF3599487D4C}" type="datetimeFigureOut">
              <a:rPr lang="en-CI" smtClean="0"/>
              <a:t>13/07/2023</a:t>
            </a:fld>
            <a:endParaRPr lang="en-CI"/>
          </a:p>
        </p:txBody>
      </p:sp>
      <p:sp>
        <p:nvSpPr>
          <p:cNvPr id="5" name="Footer Placeholder 4">
            <a:extLst>
              <a:ext uri="{FF2B5EF4-FFF2-40B4-BE49-F238E27FC236}">
                <a16:creationId xmlns:a16="http://schemas.microsoft.com/office/drawing/2014/main" id="{0ED7C7AE-8C26-FBC4-52FB-A294055A9623}"/>
              </a:ext>
            </a:extLst>
          </p:cNvPr>
          <p:cNvSpPr>
            <a:spLocks noGrp="1"/>
          </p:cNvSpPr>
          <p:nvPr>
            <p:ph type="ftr" sz="quarter" idx="11"/>
          </p:nvPr>
        </p:nvSpPr>
        <p:spPr/>
        <p:txBody>
          <a:bodyPr/>
          <a:lstStyle/>
          <a:p>
            <a:endParaRPr lang="en-CI"/>
          </a:p>
        </p:txBody>
      </p:sp>
      <p:sp>
        <p:nvSpPr>
          <p:cNvPr id="6" name="Slide Number Placeholder 5">
            <a:extLst>
              <a:ext uri="{FF2B5EF4-FFF2-40B4-BE49-F238E27FC236}">
                <a16:creationId xmlns:a16="http://schemas.microsoft.com/office/drawing/2014/main" id="{0FE7DA51-A77B-B549-0FD6-F12D52755C9F}"/>
              </a:ext>
            </a:extLst>
          </p:cNvPr>
          <p:cNvSpPr>
            <a:spLocks noGrp="1"/>
          </p:cNvSpPr>
          <p:nvPr>
            <p:ph type="sldNum" sz="quarter" idx="12"/>
          </p:nvPr>
        </p:nvSpPr>
        <p:spPr/>
        <p:txBody>
          <a:bodyPr/>
          <a:lstStyle/>
          <a:p>
            <a:fld id="{9DC44827-24FB-6F4C-9C9C-2C3261D72771}" type="slidenum">
              <a:rPr lang="en-CI" smtClean="0"/>
              <a:t>‹#›</a:t>
            </a:fld>
            <a:endParaRPr lang="en-CI"/>
          </a:p>
        </p:txBody>
      </p:sp>
    </p:spTree>
    <p:extLst>
      <p:ext uri="{BB962C8B-B14F-4D97-AF65-F5344CB8AC3E}">
        <p14:creationId xmlns:p14="http://schemas.microsoft.com/office/powerpoint/2010/main" val="290781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AEA1-D11B-34C1-F2E5-E6A954D58E40}"/>
              </a:ext>
            </a:extLst>
          </p:cNvPr>
          <p:cNvSpPr>
            <a:spLocks noGrp="1"/>
          </p:cNvSpPr>
          <p:nvPr>
            <p:ph type="title"/>
          </p:nvPr>
        </p:nvSpPr>
        <p:spPr/>
        <p:txBody>
          <a:bodyPr/>
          <a:lstStyle/>
          <a:p>
            <a:r>
              <a:rPr lang="en-US"/>
              <a:t>Click to edit Master title style</a:t>
            </a:r>
            <a:endParaRPr lang="en-CI"/>
          </a:p>
        </p:txBody>
      </p:sp>
      <p:sp>
        <p:nvSpPr>
          <p:cNvPr id="3" name="Content Placeholder 2">
            <a:extLst>
              <a:ext uri="{FF2B5EF4-FFF2-40B4-BE49-F238E27FC236}">
                <a16:creationId xmlns:a16="http://schemas.microsoft.com/office/drawing/2014/main" id="{7A708910-D874-14DC-03BB-6D0263B06A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Content Placeholder 3">
            <a:extLst>
              <a:ext uri="{FF2B5EF4-FFF2-40B4-BE49-F238E27FC236}">
                <a16:creationId xmlns:a16="http://schemas.microsoft.com/office/drawing/2014/main" id="{18DFCEAF-E075-7D84-A5F7-6E72B76FF4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5" name="Date Placeholder 4">
            <a:extLst>
              <a:ext uri="{FF2B5EF4-FFF2-40B4-BE49-F238E27FC236}">
                <a16:creationId xmlns:a16="http://schemas.microsoft.com/office/drawing/2014/main" id="{5F086628-279E-56DA-09A7-356D6F65C9DE}"/>
              </a:ext>
            </a:extLst>
          </p:cNvPr>
          <p:cNvSpPr>
            <a:spLocks noGrp="1"/>
          </p:cNvSpPr>
          <p:nvPr>
            <p:ph type="dt" sz="half" idx="10"/>
          </p:nvPr>
        </p:nvSpPr>
        <p:spPr/>
        <p:txBody>
          <a:bodyPr/>
          <a:lstStyle/>
          <a:p>
            <a:fld id="{B72C20B3-4BF7-5F44-9A75-BF3599487D4C}" type="datetimeFigureOut">
              <a:rPr lang="en-CI" smtClean="0"/>
              <a:t>13/07/2023</a:t>
            </a:fld>
            <a:endParaRPr lang="en-CI"/>
          </a:p>
        </p:txBody>
      </p:sp>
      <p:sp>
        <p:nvSpPr>
          <p:cNvPr id="6" name="Footer Placeholder 5">
            <a:extLst>
              <a:ext uri="{FF2B5EF4-FFF2-40B4-BE49-F238E27FC236}">
                <a16:creationId xmlns:a16="http://schemas.microsoft.com/office/drawing/2014/main" id="{08729EF7-79D3-C430-B959-81CEDE4CFC7A}"/>
              </a:ext>
            </a:extLst>
          </p:cNvPr>
          <p:cNvSpPr>
            <a:spLocks noGrp="1"/>
          </p:cNvSpPr>
          <p:nvPr>
            <p:ph type="ftr" sz="quarter" idx="11"/>
          </p:nvPr>
        </p:nvSpPr>
        <p:spPr/>
        <p:txBody>
          <a:bodyPr/>
          <a:lstStyle/>
          <a:p>
            <a:endParaRPr lang="en-CI"/>
          </a:p>
        </p:txBody>
      </p:sp>
      <p:sp>
        <p:nvSpPr>
          <p:cNvPr id="7" name="Slide Number Placeholder 6">
            <a:extLst>
              <a:ext uri="{FF2B5EF4-FFF2-40B4-BE49-F238E27FC236}">
                <a16:creationId xmlns:a16="http://schemas.microsoft.com/office/drawing/2014/main" id="{26C4D490-9AD9-51F6-7912-21BE7A96A727}"/>
              </a:ext>
            </a:extLst>
          </p:cNvPr>
          <p:cNvSpPr>
            <a:spLocks noGrp="1"/>
          </p:cNvSpPr>
          <p:nvPr>
            <p:ph type="sldNum" sz="quarter" idx="12"/>
          </p:nvPr>
        </p:nvSpPr>
        <p:spPr/>
        <p:txBody>
          <a:bodyPr/>
          <a:lstStyle/>
          <a:p>
            <a:fld id="{9DC44827-24FB-6F4C-9C9C-2C3261D72771}" type="slidenum">
              <a:rPr lang="en-CI" smtClean="0"/>
              <a:t>‹#›</a:t>
            </a:fld>
            <a:endParaRPr lang="en-CI"/>
          </a:p>
        </p:txBody>
      </p:sp>
    </p:spTree>
    <p:extLst>
      <p:ext uri="{BB962C8B-B14F-4D97-AF65-F5344CB8AC3E}">
        <p14:creationId xmlns:p14="http://schemas.microsoft.com/office/powerpoint/2010/main" val="392311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D70B-2279-E87D-5F2F-E2A1D9A572A8}"/>
              </a:ext>
            </a:extLst>
          </p:cNvPr>
          <p:cNvSpPr>
            <a:spLocks noGrp="1"/>
          </p:cNvSpPr>
          <p:nvPr>
            <p:ph type="title"/>
          </p:nvPr>
        </p:nvSpPr>
        <p:spPr>
          <a:xfrm>
            <a:off x="839788" y="365125"/>
            <a:ext cx="10515600" cy="1325563"/>
          </a:xfrm>
        </p:spPr>
        <p:txBody>
          <a:bodyPr/>
          <a:lstStyle/>
          <a:p>
            <a:r>
              <a:rPr lang="en-US"/>
              <a:t>Click to edit Master title style</a:t>
            </a:r>
            <a:endParaRPr lang="en-CI"/>
          </a:p>
        </p:txBody>
      </p:sp>
      <p:sp>
        <p:nvSpPr>
          <p:cNvPr id="3" name="Text Placeholder 2">
            <a:extLst>
              <a:ext uri="{FF2B5EF4-FFF2-40B4-BE49-F238E27FC236}">
                <a16:creationId xmlns:a16="http://schemas.microsoft.com/office/drawing/2014/main" id="{E6619529-FA2F-011B-F645-562795D90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0A1956-8056-4798-F512-0E369F1E4E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5" name="Text Placeholder 4">
            <a:extLst>
              <a:ext uri="{FF2B5EF4-FFF2-40B4-BE49-F238E27FC236}">
                <a16:creationId xmlns:a16="http://schemas.microsoft.com/office/drawing/2014/main" id="{A92D1854-280B-1FB5-0F7B-E3E3FE7949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C5BAE4-A1A9-8A39-E239-55D04FA735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7" name="Date Placeholder 6">
            <a:extLst>
              <a:ext uri="{FF2B5EF4-FFF2-40B4-BE49-F238E27FC236}">
                <a16:creationId xmlns:a16="http://schemas.microsoft.com/office/drawing/2014/main" id="{E5052718-BD65-8E95-4298-E56FA6A1FBEF}"/>
              </a:ext>
            </a:extLst>
          </p:cNvPr>
          <p:cNvSpPr>
            <a:spLocks noGrp="1"/>
          </p:cNvSpPr>
          <p:nvPr>
            <p:ph type="dt" sz="half" idx="10"/>
          </p:nvPr>
        </p:nvSpPr>
        <p:spPr/>
        <p:txBody>
          <a:bodyPr/>
          <a:lstStyle/>
          <a:p>
            <a:fld id="{B72C20B3-4BF7-5F44-9A75-BF3599487D4C}" type="datetimeFigureOut">
              <a:rPr lang="en-CI" smtClean="0"/>
              <a:t>13/07/2023</a:t>
            </a:fld>
            <a:endParaRPr lang="en-CI"/>
          </a:p>
        </p:txBody>
      </p:sp>
      <p:sp>
        <p:nvSpPr>
          <p:cNvPr id="8" name="Footer Placeholder 7">
            <a:extLst>
              <a:ext uri="{FF2B5EF4-FFF2-40B4-BE49-F238E27FC236}">
                <a16:creationId xmlns:a16="http://schemas.microsoft.com/office/drawing/2014/main" id="{3250C35F-1AF6-516C-D1BB-D044A015C74E}"/>
              </a:ext>
            </a:extLst>
          </p:cNvPr>
          <p:cNvSpPr>
            <a:spLocks noGrp="1"/>
          </p:cNvSpPr>
          <p:nvPr>
            <p:ph type="ftr" sz="quarter" idx="11"/>
          </p:nvPr>
        </p:nvSpPr>
        <p:spPr/>
        <p:txBody>
          <a:bodyPr/>
          <a:lstStyle/>
          <a:p>
            <a:endParaRPr lang="en-CI"/>
          </a:p>
        </p:txBody>
      </p:sp>
      <p:sp>
        <p:nvSpPr>
          <p:cNvPr id="9" name="Slide Number Placeholder 8">
            <a:extLst>
              <a:ext uri="{FF2B5EF4-FFF2-40B4-BE49-F238E27FC236}">
                <a16:creationId xmlns:a16="http://schemas.microsoft.com/office/drawing/2014/main" id="{76D5287D-518B-0B63-9F90-922596992063}"/>
              </a:ext>
            </a:extLst>
          </p:cNvPr>
          <p:cNvSpPr>
            <a:spLocks noGrp="1"/>
          </p:cNvSpPr>
          <p:nvPr>
            <p:ph type="sldNum" sz="quarter" idx="12"/>
          </p:nvPr>
        </p:nvSpPr>
        <p:spPr/>
        <p:txBody>
          <a:bodyPr/>
          <a:lstStyle/>
          <a:p>
            <a:fld id="{9DC44827-24FB-6F4C-9C9C-2C3261D72771}" type="slidenum">
              <a:rPr lang="en-CI" smtClean="0"/>
              <a:t>‹#›</a:t>
            </a:fld>
            <a:endParaRPr lang="en-CI"/>
          </a:p>
        </p:txBody>
      </p:sp>
    </p:spTree>
    <p:extLst>
      <p:ext uri="{BB962C8B-B14F-4D97-AF65-F5344CB8AC3E}">
        <p14:creationId xmlns:p14="http://schemas.microsoft.com/office/powerpoint/2010/main" val="225673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D4B9-F228-8CE8-6A08-05517C25E24C}"/>
              </a:ext>
            </a:extLst>
          </p:cNvPr>
          <p:cNvSpPr>
            <a:spLocks noGrp="1"/>
          </p:cNvSpPr>
          <p:nvPr>
            <p:ph type="title"/>
          </p:nvPr>
        </p:nvSpPr>
        <p:spPr/>
        <p:txBody>
          <a:bodyPr/>
          <a:lstStyle/>
          <a:p>
            <a:r>
              <a:rPr lang="en-US"/>
              <a:t>Click to edit Master title style</a:t>
            </a:r>
            <a:endParaRPr lang="en-CI"/>
          </a:p>
        </p:txBody>
      </p:sp>
      <p:sp>
        <p:nvSpPr>
          <p:cNvPr id="3" name="Date Placeholder 2">
            <a:extLst>
              <a:ext uri="{FF2B5EF4-FFF2-40B4-BE49-F238E27FC236}">
                <a16:creationId xmlns:a16="http://schemas.microsoft.com/office/drawing/2014/main" id="{E5CBA214-5036-B099-FE80-80C98DF292E4}"/>
              </a:ext>
            </a:extLst>
          </p:cNvPr>
          <p:cNvSpPr>
            <a:spLocks noGrp="1"/>
          </p:cNvSpPr>
          <p:nvPr>
            <p:ph type="dt" sz="half" idx="10"/>
          </p:nvPr>
        </p:nvSpPr>
        <p:spPr/>
        <p:txBody>
          <a:bodyPr/>
          <a:lstStyle/>
          <a:p>
            <a:fld id="{B72C20B3-4BF7-5F44-9A75-BF3599487D4C}" type="datetimeFigureOut">
              <a:rPr lang="en-CI" smtClean="0"/>
              <a:t>13/07/2023</a:t>
            </a:fld>
            <a:endParaRPr lang="en-CI"/>
          </a:p>
        </p:txBody>
      </p:sp>
      <p:sp>
        <p:nvSpPr>
          <p:cNvPr id="4" name="Footer Placeholder 3">
            <a:extLst>
              <a:ext uri="{FF2B5EF4-FFF2-40B4-BE49-F238E27FC236}">
                <a16:creationId xmlns:a16="http://schemas.microsoft.com/office/drawing/2014/main" id="{AFD4365F-AEB9-9CEB-205A-3A0C5D09A492}"/>
              </a:ext>
            </a:extLst>
          </p:cNvPr>
          <p:cNvSpPr>
            <a:spLocks noGrp="1"/>
          </p:cNvSpPr>
          <p:nvPr>
            <p:ph type="ftr" sz="quarter" idx="11"/>
          </p:nvPr>
        </p:nvSpPr>
        <p:spPr/>
        <p:txBody>
          <a:bodyPr/>
          <a:lstStyle/>
          <a:p>
            <a:endParaRPr lang="en-CI"/>
          </a:p>
        </p:txBody>
      </p:sp>
      <p:sp>
        <p:nvSpPr>
          <p:cNvPr id="5" name="Slide Number Placeholder 4">
            <a:extLst>
              <a:ext uri="{FF2B5EF4-FFF2-40B4-BE49-F238E27FC236}">
                <a16:creationId xmlns:a16="http://schemas.microsoft.com/office/drawing/2014/main" id="{4CF9B397-3C9A-B114-222E-66E5649985A6}"/>
              </a:ext>
            </a:extLst>
          </p:cNvPr>
          <p:cNvSpPr>
            <a:spLocks noGrp="1"/>
          </p:cNvSpPr>
          <p:nvPr>
            <p:ph type="sldNum" sz="quarter" idx="12"/>
          </p:nvPr>
        </p:nvSpPr>
        <p:spPr/>
        <p:txBody>
          <a:bodyPr/>
          <a:lstStyle/>
          <a:p>
            <a:fld id="{9DC44827-24FB-6F4C-9C9C-2C3261D72771}" type="slidenum">
              <a:rPr lang="en-CI" smtClean="0"/>
              <a:t>‹#›</a:t>
            </a:fld>
            <a:endParaRPr lang="en-CI"/>
          </a:p>
        </p:txBody>
      </p:sp>
    </p:spTree>
    <p:extLst>
      <p:ext uri="{BB962C8B-B14F-4D97-AF65-F5344CB8AC3E}">
        <p14:creationId xmlns:p14="http://schemas.microsoft.com/office/powerpoint/2010/main" val="380788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8DCD0C-122D-75A5-3ABB-D6C6F6BF298F}"/>
              </a:ext>
            </a:extLst>
          </p:cNvPr>
          <p:cNvSpPr>
            <a:spLocks noGrp="1"/>
          </p:cNvSpPr>
          <p:nvPr>
            <p:ph type="dt" sz="half" idx="10"/>
          </p:nvPr>
        </p:nvSpPr>
        <p:spPr/>
        <p:txBody>
          <a:bodyPr/>
          <a:lstStyle/>
          <a:p>
            <a:fld id="{B72C20B3-4BF7-5F44-9A75-BF3599487D4C}" type="datetimeFigureOut">
              <a:rPr lang="en-CI" smtClean="0"/>
              <a:t>13/07/2023</a:t>
            </a:fld>
            <a:endParaRPr lang="en-CI"/>
          </a:p>
        </p:txBody>
      </p:sp>
      <p:sp>
        <p:nvSpPr>
          <p:cNvPr id="3" name="Footer Placeholder 2">
            <a:extLst>
              <a:ext uri="{FF2B5EF4-FFF2-40B4-BE49-F238E27FC236}">
                <a16:creationId xmlns:a16="http://schemas.microsoft.com/office/drawing/2014/main" id="{6CFAC91E-FE6F-11F4-E324-F8DE3D0E8C5D}"/>
              </a:ext>
            </a:extLst>
          </p:cNvPr>
          <p:cNvSpPr>
            <a:spLocks noGrp="1"/>
          </p:cNvSpPr>
          <p:nvPr>
            <p:ph type="ftr" sz="quarter" idx="11"/>
          </p:nvPr>
        </p:nvSpPr>
        <p:spPr/>
        <p:txBody>
          <a:bodyPr/>
          <a:lstStyle/>
          <a:p>
            <a:endParaRPr lang="en-CI"/>
          </a:p>
        </p:txBody>
      </p:sp>
      <p:sp>
        <p:nvSpPr>
          <p:cNvPr id="4" name="Slide Number Placeholder 3">
            <a:extLst>
              <a:ext uri="{FF2B5EF4-FFF2-40B4-BE49-F238E27FC236}">
                <a16:creationId xmlns:a16="http://schemas.microsoft.com/office/drawing/2014/main" id="{A386001B-45B8-E4F3-D905-55B93F3756E0}"/>
              </a:ext>
            </a:extLst>
          </p:cNvPr>
          <p:cNvSpPr>
            <a:spLocks noGrp="1"/>
          </p:cNvSpPr>
          <p:nvPr>
            <p:ph type="sldNum" sz="quarter" idx="12"/>
          </p:nvPr>
        </p:nvSpPr>
        <p:spPr/>
        <p:txBody>
          <a:bodyPr/>
          <a:lstStyle/>
          <a:p>
            <a:fld id="{9DC44827-24FB-6F4C-9C9C-2C3261D72771}" type="slidenum">
              <a:rPr lang="en-CI" smtClean="0"/>
              <a:t>‹#›</a:t>
            </a:fld>
            <a:endParaRPr lang="en-CI"/>
          </a:p>
        </p:txBody>
      </p:sp>
    </p:spTree>
    <p:extLst>
      <p:ext uri="{BB962C8B-B14F-4D97-AF65-F5344CB8AC3E}">
        <p14:creationId xmlns:p14="http://schemas.microsoft.com/office/powerpoint/2010/main" val="248292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69E95-4D1F-FA7A-4F8B-00F4DEEE22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I"/>
          </a:p>
        </p:txBody>
      </p:sp>
      <p:sp>
        <p:nvSpPr>
          <p:cNvPr id="3" name="Content Placeholder 2">
            <a:extLst>
              <a:ext uri="{FF2B5EF4-FFF2-40B4-BE49-F238E27FC236}">
                <a16:creationId xmlns:a16="http://schemas.microsoft.com/office/drawing/2014/main" id="{A184A7B7-5740-07E6-31D0-3A3E31EE8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Text Placeholder 3">
            <a:extLst>
              <a:ext uri="{FF2B5EF4-FFF2-40B4-BE49-F238E27FC236}">
                <a16:creationId xmlns:a16="http://schemas.microsoft.com/office/drawing/2014/main" id="{FE77063E-7BA5-43C3-EDF1-CE82A6EF2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B5F8EE-BA7F-162A-D727-D5B92867F0F8}"/>
              </a:ext>
            </a:extLst>
          </p:cNvPr>
          <p:cNvSpPr>
            <a:spLocks noGrp="1"/>
          </p:cNvSpPr>
          <p:nvPr>
            <p:ph type="dt" sz="half" idx="10"/>
          </p:nvPr>
        </p:nvSpPr>
        <p:spPr/>
        <p:txBody>
          <a:bodyPr/>
          <a:lstStyle/>
          <a:p>
            <a:fld id="{B72C20B3-4BF7-5F44-9A75-BF3599487D4C}" type="datetimeFigureOut">
              <a:rPr lang="en-CI" smtClean="0"/>
              <a:t>13/07/2023</a:t>
            </a:fld>
            <a:endParaRPr lang="en-CI"/>
          </a:p>
        </p:txBody>
      </p:sp>
      <p:sp>
        <p:nvSpPr>
          <p:cNvPr id="6" name="Footer Placeholder 5">
            <a:extLst>
              <a:ext uri="{FF2B5EF4-FFF2-40B4-BE49-F238E27FC236}">
                <a16:creationId xmlns:a16="http://schemas.microsoft.com/office/drawing/2014/main" id="{829EA8D4-65F9-1643-FD08-4F69D59E4711}"/>
              </a:ext>
            </a:extLst>
          </p:cNvPr>
          <p:cNvSpPr>
            <a:spLocks noGrp="1"/>
          </p:cNvSpPr>
          <p:nvPr>
            <p:ph type="ftr" sz="quarter" idx="11"/>
          </p:nvPr>
        </p:nvSpPr>
        <p:spPr/>
        <p:txBody>
          <a:bodyPr/>
          <a:lstStyle/>
          <a:p>
            <a:endParaRPr lang="en-CI"/>
          </a:p>
        </p:txBody>
      </p:sp>
      <p:sp>
        <p:nvSpPr>
          <p:cNvPr id="7" name="Slide Number Placeholder 6">
            <a:extLst>
              <a:ext uri="{FF2B5EF4-FFF2-40B4-BE49-F238E27FC236}">
                <a16:creationId xmlns:a16="http://schemas.microsoft.com/office/drawing/2014/main" id="{562BD558-D006-6234-F43C-B72B7760B119}"/>
              </a:ext>
            </a:extLst>
          </p:cNvPr>
          <p:cNvSpPr>
            <a:spLocks noGrp="1"/>
          </p:cNvSpPr>
          <p:nvPr>
            <p:ph type="sldNum" sz="quarter" idx="12"/>
          </p:nvPr>
        </p:nvSpPr>
        <p:spPr/>
        <p:txBody>
          <a:bodyPr/>
          <a:lstStyle/>
          <a:p>
            <a:fld id="{9DC44827-24FB-6F4C-9C9C-2C3261D72771}" type="slidenum">
              <a:rPr lang="en-CI" smtClean="0"/>
              <a:t>‹#›</a:t>
            </a:fld>
            <a:endParaRPr lang="en-CI"/>
          </a:p>
        </p:txBody>
      </p:sp>
    </p:spTree>
    <p:extLst>
      <p:ext uri="{BB962C8B-B14F-4D97-AF65-F5344CB8AC3E}">
        <p14:creationId xmlns:p14="http://schemas.microsoft.com/office/powerpoint/2010/main" val="218624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2C7F-43CC-8989-B885-EDD4FA1EB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I"/>
          </a:p>
        </p:txBody>
      </p:sp>
      <p:sp>
        <p:nvSpPr>
          <p:cNvPr id="3" name="Picture Placeholder 2">
            <a:extLst>
              <a:ext uri="{FF2B5EF4-FFF2-40B4-BE49-F238E27FC236}">
                <a16:creationId xmlns:a16="http://schemas.microsoft.com/office/drawing/2014/main" id="{D1359AD0-F979-E7D1-C41B-74F7C5D78A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I"/>
          </a:p>
        </p:txBody>
      </p:sp>
      <p:sp>
        <p:nvSpPr>
          <p:cNvPr id="4" name="Text Placeholder 3">
            <a:extLst>
              <a:ext uri="{FF2B5EF4-FFF2-40B4-BE49-F238E27FC236}">
                <a16:creationId xmlns:a16="http://schemas.microsoft.com/office/drawing/2014/main" id="{319C27B7-6E1C-6639-7E84-825D6B4C41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E656B-059A-0D4E-52E7-BEE211F7A445}"/>
              </a:ext>
            </a:extLst>
          </p:cNvPr>
          <p:cNvSpPr>
            <a:spLocks noGrp="1"/>
          </p:cNvSpPr>
          <p:nvPr>
            <p:ph type="dt" sz="half" idx="10"/>
          </p:nvPr>
        </p:nvSpPr>
        <p:spPr/>
        <p:txBody>
          <a:bodyPr/>
          <a:lstStyle/>
          <a:p>
            <a:fld id="{B72C20B3-4BF7-5F44-9A75-BF3599487D4C}" type="datetimeFigureOut">
              <a:rPr lang="en-CI" smtClean="0"/>
              <a:t>13/07/2023</a:t>
            </a:fld>
            <a:endParaRPr lang="en-CI"/>
          </a:p>
        </p:txBody>
      </p:sp>
      <p:sp>
        <p:nvSpPr>
          <p:cNvPr id="6" name="Footer Placeholder 5">
            <a:extLst>
              <a:ext uri="{FF2B5EF4-FFF2-40B4-BE49-F238E27FC236}">
                <a16:creationId xmlns:a16="http://schemas.microsoft.com/office/drawing/2014/main" id="{804A9BD4-1824-EF98-3C71-2A8641A14142}"/>
              </a:ext>
            </a:extLst>
          </p:cNvPr>
          <p:cNvSpPr>
            <a:spLocks noGrp="1"/>
          </p:cNvSpPr>
          <p:nvPr>
            <p:ph type="ftr" sz="quarter" idx="11"/>
          </p:nvPr>
        </p:nvSpPr>
        <p:spPr/>
        <p:txBody>
          <a:bodyPr/>
          <a:lstStyle/>
          <a:p>
            <a:endParaRPr lang="en-CI"/>
          </a:p>
        </p:txBody>
      </p:sp>
      <p:sp>
        <p:nvSpPr>
          <p:cNvPr id="7" name="Slide Number Placeholder 6">
            <a:extLst>
              <a:ext uri="{FF2B5EF4-FFF2-40B4-BE49-F238E27FC236}">
                <a16:creationId xmlns:a16="http://schemas.microsoft.com/office/drawing/2014/main" id="{C74E055C-AF10-44DE-1DEA-9D3B968D927E}"/>
              </a:ext>
            </a:extLst>
          </p:cNvPr>
          <p:cNvSpPr>
            <a:spLocks noGrp="1"/>
          </p:cNvSpPr>
          <p:nvPr>
            <p:ph type="sldNum" sz="quarter" idx="12"/>
          </p:nvPr>
        </p:nvSpPr>
        <p:spPr/>
        <p:txBody>
          <a:bodyPr/>
          <a:lstStyle/>
          <a:p>
            <a:fld id="{9DC44827-24FB-6F4C-9C9C-2C3261D72771}" type="slidenum">
              <a:rPr lang="en-CI" smtClean="0"/>
              <a:t>‹#›</a:t>
            </a:fld>
            <a:endParaRPr lang="en-CI"/>
          </a:p>
        </p:txBody>
      </p:sp>
    </p:spTree>
    <p:extLst>
      <p:ext uri="{BB962C8B-B14F-4D97-AF65-F5344CB8AC3E}">
        <p14:creationId xmlns:p14="http://schemas.microsoft.com/office/powerpoint/2010/main" val="344869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11DE4-9CF6-D125-0EA0-11151474E2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I"/>
          </a:p>
        </p:txBody>
      </p:sp>
      <p:sp>
        <p:nvSpPr>
          <p:cNvPr id="3" name="Text Placeholder 2">
            <a:extLst>
              <a:ext uri="{FF2B5EF4-FFF2-40B4-BE49-F238E27FC236}">
                <a16:creationId xmlns:a16="http://schemas.microsoft.com/office/drawing/2014/main" id="{3937F6C6-70E3-1929-FF1F-60E25F93F9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I"/>
          </a:p>
        </p:txBody>
      </p:sp>
      <p:sp>
        <p:nvSpPr>
          <p:cNvPr id="4" name="Date Placeholder 3">
            <a:extLst>
              <a:ext uri="{FF2B5EF4-FFF2-40B4-BE49-F238E27FC236}">
                <a16:creationId xmlns:a16="http://schemas.microsoft.com/office/drawing/2014/main" id="{3C6A4DBE-5E68-7CFD-C054-50F34D00A5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C20B3-4BF7-5F44-9A75-BF3599487D4C}" type="datetimeFigureOut">
              <a:rPr lang="en-CI" smtClean="0"/>
              <a:t>13/07/2023</a:t>
            </a:fld>
            <a:endParaRPr lang="en-CI"/>
          </a:p>
        </p:txBody>
      </p:sp>
      <p:sp>
        <p:nvSpPr>
          <p:cNvPr id="5" name="Footer Placeholder 4">
            <a:extLst>
              <a:ext uri="{FF2B5EF4-FFF2-40B4-BE49-F238E27FC236}">
                <a16:creationId xmlns:a16="http://schemas.microsoft.com/office/drawing/2014/main" id="{895D5080-B052-9BB1-37A4-12839BC346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I"/>
          </a:p>
        </p:txBody>
      </p:sp>
      <p:sp>
        <p:nvSpPr>
          <p:cNvPr id="6" name="Slide Number Placeholder 5">
            <a:extLst>
              <a:ext uri="{FF2B5EF4-FFF2-40B4-BE49-F238E27FC236}">
                <a16:creationId xmlns:a16="http://schemas.microsoft.com/office/drawing/2014/main" id="{74FB2AC3-09D1-69F9-DC71-35517056C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44827-24FB-6F4C-9C9C-2C3261D72771}" type="slidenum">
              <a:rPr lang="en-CI" smtClean="0"/>
              <a:t>‹#›</a:t>
            </a:fld>
            <a:endParaRPr lang="en-CI"/>
          </a:p>
        </p:txBody>
      </p:sp>
    </p:spTree>
    <p:extLst>
      <p:ext uri="{BB962C8B-B14F-4D97-AF65-F5344CB8AC3E}">
        <p14:creationId xmlns:p14="http://schemas.microsoft.com/office/powerpoint/2010/main" val="564142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4">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7/13/23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7800539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D21A74-21C6-6422-AEB5-7036C8D9750D}"/>
              </a:ext>
            </a:extLst>
          </p:cNvPr>
          <p:cNvSpPr txBox="1"/>
          <p:nvPr/>
        </p:nvSpPr>
        <p:spPr>
          <a:xfrm>
            <a:off x="4376405" y="1713605"/>
            <a:ext cx="7404410" cy="2649759"/>
          </a:xfrm>
          <a:prstGeom prst="rect">
            <a:avLst/>
          </a:prstGeom>
        </p:spPr>
        <p:txBody>
          <a:bodyPr vert="horz" wrap="square" lIns="0" tIns="0" rIns="0" bIns="0" rtlCol="0" anchor="b" anchorCtr="0">
            <a:normAutofit/>
          </a:bodyPr>
          <a:lstStyle/>
          <a:p>
            <a:pPr marL="0" marR="0" lvl="0" indent="0" algn="ctr" defTabSz="914400" rtl="0" eaLnBrk="1" fontAlgn="auto" latinLnBrk="0" hangingPunct="1">
              <a:lnSpc>
                <a:spcPct val="100000"/>
              </a:lnSpc>
              <a:spcBef>
                <a:spcPct val="0"/>
              </a:spcBef>
              <a:spcAft>
                <a:spcPts val="600"/>
              </a:spcAft>
              <a:buClrTx/>
              <a:buSzTx/>
              <a:buFontTx/>
              <a:buNone/>
              <a:tabLst/>
              <a:defRPr/>
            </a:pPr>
            <a:r>
              <a:rPr kumimoji="0" lang="en-US" sz="7400" b="0" i="0" u="none" strike="noStrike" kern="1200" cap="none" spc="-100" normalizeH="0" baseline="0" noProof="0" dirty="0">
                <a:ln>
                  <a:noFill/>
                </a:ln>
                <a:solidFill>
                  <a:prstClr val="black"/>
                </a:solidFill>
                <a:effectLst/>
                <a:uLnTx/>
                <a:uFillTx/>
                <a:latin typeface="Algerian" pitchFamily="82" charset="77"/>
                <a:cs typeface="Hadassah Friedlaender" panose="02020603050405020304" pitchFamily="18" charset="-79"/>
              </a:rPr>
              <a:t>YOUR ROLE AS A BELIEVER</a:t>
            </a:r>
          </a:p>
        </p:txBody>
      </p:sp>
      <p:pic>
        <p:nvPicPr>
          <p:cNvPr id="4" name="Picture 3">
            <a:extLst>
              <a:ext uri="{FF2B5EF4-FFF2-40B4-BE49-F238E27FC236}">
                <a16:creationId xmlns:a16="http://schemas.microsoft.com/office/drawing/2014/main" id="{83578C82-7DEE-81EC-6631-82F6577EBFC5}"/>
              </a:ext>
            </a:extLst>
          </p:cNvPr>
          <p:cNvPicPr>
            <a:picLocks noChangeAspect="1"/>
          </p:cNvPicPr>
          <p:nvPr/>
        </p:nvPicPr>
        <p:blipFill rotWithShape="1">
          <a:blip r:embed="rId3"/>
          <a:srcRect r="1359" b="1"/>
          <a:stretch/>
        </p:blipFill>
        <p:spPr>
          <a:xfrm>
            <a:off x="5" y="10"/>
            <a:ext cx="5064601" cy="3427190"/>
          </a:xfrm>
          <a:custGeom>
            <a:avLst/>
            <a:gdLst/>
            <a:ahLst/>
            <a:cxnLst/>
            <a:rect l="l" t="t" r="r" b="b"/>
            <a:pathLst>
              <a:path w="5064601" h="3427200">
                <a:moveTo>
                  <a:pt x="0" y="0"/>
                </a:moveTo>
                <a:lnTo>
                  <a:pt x="5064601" y="0"/>
                </a:lnTo>
                <a:lnTo>
                  <a:pt x="4889878" y="279455"/>
                </a:lnTo>
                <a:cubicBezTo>
                  <a:pt x="4472354" y="1021447"/>
                  <a:pt x="4263593" y="1948936"/>
                  <a:pt x="4263593" y="3061922"/>
                </a:cubicBezTo>
                <a:cubicBezTo>
                  <a:pt x="4263593" y="3175492"/>
                  <a:pt x="4267380" y="3289063"/>
                  <a:pt x="4274954" y="3404052"/>
                </a:cubicBezTo>
                <a:lnTo>
                  <a:pt x="4277204" y="3427200"/>
                </a:lnTo>
                <a:lnTo>
                  <a:pt x="0" y="3427200"/>
                </a:lnTo>
                <a:close/>
              </a:path>
            </a:pathLst>
          </a:custGeom>
        </p:spPr>
      </p:pic>
      <p:pic>
        <p:nvPicPr>
          <p:cNvPr id="5" name="Picture 4">
            <a:extLst>
              <a:ext uri="{FF2B5EF4-FFF2-40B4-BE49-F238E27FC236}">
                <a16:creationId xmlns:a16="http://schemas.microsoft.com/office/drawing/2014/main" id="{45CF4C98-A7D7-4550-2F61-87D99C69EA56}"/>
              </a:ext>
            </a:extLst>
          </p:cNvPr>
          <p:cNvPicPr>
            <a:picLocks noChangeAspect="1"/>
          </p:cNvPicPr>
          <p:nvPr/>
        </p:nvPicPr>
        <p:blipFill rotWithShape="1">
          <a:blip r:embed="rId3"/>
          <a:srcRect t="9239" r="-2" b="-2"/>
          <a:stretch/>
        </p:blipFill>
        <p:spPr>
          <a:xfrm>
            <a:off x="-2" y="3427200"/>
            <a:ext cx="5662934" cy="3430800"/>
          </a:xfrm>
          <a:custGeom>
            <a:avLst/>
            <a:gdLst/>
            <a:ahLst/>
            <a:cxnLst/>
            <a:rect l="l" t="t" r="r" b="b"/>
            <a:pathLst>
              <a:path w="5662934" h="3430800">
                <a:moveTo>
                  <a:pt x="0" y="0"/>
                </a:moveTo>
                <a:lnTo>
                  <a:pt x="4277205" y="0"/>
                </a:lnTo>
                <a:lnTo>
                  <a:pt x="4309038" y="327500"/>
                </a:lnTo>
                <a:cubicBezTo>
                  <a:pt x="4339335" y="565997"/>
                  <a:pt x="4384779" y="815851"/>
                  <a:pt x="4445372" y="1088419"/>
                </a:cubicBezTo>
                <a:cubicBezTo>
                  <a:pt x="4596855" y="1603270"/>
                  <a:pt x="4748338" y="2087836"/>
                  <a:pt x="4990710" y="2542116"/>
                </a:cubicBezTo>
                <a:cubicBezTo>
                  <a:pt x="5172489" y="2848755"/>
                  <a:pt x="5371310" y="3117065"/>
                  <a:pt x="5583977" y="3350238"/>
                </a:cubicBezTo>
                <a:lnTo>
                  <a:pt x="5662934" y="3430800"/>
                </a:lnTo>
                <a:lnTo>
                  <a:pt x="0" y="3430800"/>
                </a:lnTo>
                <a:close/>
              </a:path>
            </a:pathLst>
          </a:custGeom>
        </p:spPr>
      </p:pic>
      <p:sp>
        <p:nvSpPr>
          <p:cNvPr id="2" name="Subtitle 2">
            <a:extLst>
              <a:ext uri="{FF2B5EF4-FFF2-40B4-BE49-F238E27FC236}">
                <a16:creationId xmlns:a16="http://schemas.microsoft.com/office/drawing/2014/main" id="{30F19E1D-4B2F-79E7-79D9-986EC18B8763}"/>
              </a:ext>
            </a:extLst>
          </p:cNvPr>
          <p:cNvSpPr txBox="1">
            <a:spLocks/>
          </p:cNvSpPr>
          <p:nvPr/>
        </p:nvSpPr>
        <p:spPr>
          <a:xfrm>
            <a:off x="7120098" y="5666677"/>
            <a:ext cx="3085448" cy="43861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55DF0"/>
                </a:solidFill>
                <a:effectLst/>
                <a:uLnTx/>
                <a:uFillTx/>
                <a:latin typeface="Hadassah Friedlaender" panose="02020603050405020304" pitchFamily="18" charset="-79"/>
                <a:ea typeface="+mn-ea"/>
                <a:cs typeface="Hadassah Friedlaender" panose="02020603050405020304" pitchFamily="18" charset="-79"/>
              </a:rPr>
              <a:t>B</a:t>
            </a:r>
            <a:r>
              <a:rPr kumimoji="0" lang="en-CI" sz="2000" b="0" i="0" u="none" strike="noStrike" kern="1200" cap="none" spc="0" normalizeH="0" baseline="0" noProof="0" dirty="0">
                <a:ln>
                  <a:noFill/>
                </a:ln>
                <a:solidFill>
                  <a:srgbClr val="255DF0"/>
                </a:solidFill>
                <a:effectLst/>
                <a:uLnTx/>
                <a:uFillTx/>
                <a:latin typeface="Hadassah Friedlaender" panose="02020603050405020304" pitchFamily="18" charset="-79"/>
                <a:ea typeface="+mn-ea"/>
                <a:cs typeface="Hadassah Friedlaender" panose="02020603050405020304" pitchFamily="18" charset="-79"/>
              </a:rPr>
              <a:t>y Juvénal Balisasa, PhD</a:t>
            </a:r>
          </a:p>
        </p:txBody>
      </p:sp>
    </p:spTree>
    <p:extLst>
      <p:ext uri="{BB962C8B-B14F-4D97-AF65-F5344CB8AC3E}">
        <p14:creationId xmlns:p14="http://schemas.microsoft.com/office/powerpoint/2010/main" val="39192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F2BC5D-77FF-FFB2-58D4-86B39C94CFB4}"/>
              </a:ext>
            </a:extLst>
          </p:cNvPr>
          <p:cNvSpPr txBox="1"/>
          <p:nvPr/>
        </p:nvSpPr>
        <p:spPr>
          <a:xfrm>
            <a:off x="701303" y="1982450"/>
            <a:ext cx="6103620"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AkayaKanadaka" panose="02010502080401010103" pitchFamily="2" charset="77"/>
                <a:cs typeface="AkayaKanadaka" panose="02010502080401010103" pitchFamily="2" charset="77"/>
              </a:rPr>
              <a:t>“Sanctify them by Your truth. Your word is truth.”</a:t>
            </a:r>
            <a:endParaRPr kumimoji="0" lang="en-CI" sz="44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endParaRPr>
          </a:p>
        </p:txBody>
      </p:sp>
      <p:sp>
        <p:nvSpPr>
          <p:cNvPr id="7" name="TextBox 6">
            <a:extLst>
              <a:ext uri="{FF2B5EF4-FFF2-40B4-BE49-F238E27FC236}">
                <a16:creationId xmlns:a16="http://schemas.microsoft.com/office/drawing/2014/main" id="{CB9D19AC-BAB8-6396-0486-6901D1CAA1DB}"/>
              </a:ext>
            </a:extLst>
          </p:cNvPr>
          <p:cNvSpPr txBox="1"/>
          <p:nvPr/>
        </p:nvSpPr>
        <p:spPr>
          <a:xfrm>
            <a:off x="6804922" y="831658"/>
            <a:ext cx="5257275" cy="2862322"/>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800" b="0" i="0" u="none" strike="noStrike" kern="1200" cap="none" spc="0" normalizeH="0" baseline="0" noProof="0" dirty="0">
                <a:ln>
                  <a:noFill/>
                </a:ln>
                <a:solidFill>
                  <a:prstClr val="black"/>
                </a:solidFill>
                <a:effectLst/>
                <a:uLnTx/>
                <a:uFillTx/>
                <a:latin typeface="Castellar" panose="020A0402060406010301" pitchFamily="18" charset="77"/>
              </a:rPr>
              <a:t>Jesus’ perception of truth:</a:t>
            </a:r>
            <a:endParaRPr kumimoji="0" lang="en-CI" sz="5800" b="0" i="0" u="none" strike="noStrike" kern="1200" cap="none" spc="0" normalizeH="0" baseline="0" noProof="0" dirty="0">
              <a:ln>
                <a:noFill/>
              </a:ln>
              <a:solidFill>
                <a:prstClr val="black"/>
              </a:solidFill>
              <a:effectLst/>
              <a:uLnTx/>
              <a:uFillTx/>
              <a:latin typeface="Castellar" panose="020A0402060406010301" pitchFamily="18" charset="77"/>
            </a:endParaRPr>
          </a:p>
        </p:txBody>
      </p:sp>
      <p:sp>
        <p:nvSpPr>
          <p:cNvPr id="12" name="TextBox 11">
            <a:extLst>
              <a:ext uri="{FF2B5EF4-FFF2-40B4-BE49-F238E27FC236}">
                <a16:creationId xmlns:a16="http://schemas.microsoft.com/office/drawing/2014/main" id="{C6364972-4F38-BFD2-AD90-D66CA9919421}"/>
              </a:ext>
            </a:extLst>
          </p:cNvPr>
          <p:cNvSpPr txBox="1"/>
          <p:nvPr/>
        </p:nvSpPr>
        <p:spPr>
          <a:xfrm>
            <a:off x="479592" y="4524977"/>
            <a:ext cx="10207458" cy="21236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333333"/>
                </a:solidFill>
                <a:effectLst/>
                <a:uLnTx/>
                <a:uFillTx/>
                <a:latin typeface="AkayaKanadaka" panose="02010502080401010103" pitchFamily="2" charset="77"/>
                <a:cs typeface="AkayaKanadaka" panose="02010502080401010103" pitchFamily="2" charset="77"/>
              </a:rPr>
              <a:t>“</a:t>
            </a:r>
            <a:r>
              <a:rPr kumimoji="0" lang="en-US" sz="4400" b="0" i="0" u="none" strike="noStrike" kern="1200" cap="none" spc="0" normalizeH="0" baseline="0" noProof="0" dirty="0">
                <a:ln>
                  <a:noFill/>
                </a:ln>
                <a:solidFill>
                  <a:srgbClr val="BE1718"/>
                </a:solidFill>
                <a:effectLst/>
                <a:uLnTx/>
                <a:uFillTx/>
                <a:latin typeface="AkayaKanadaka" panose="02010502080401010103" pitchFamily="2" charset="77"/>
                <a:cs typeface="AkayaKanadaka" panose="02010502080401010103" pitchFamily="2" charset="77"/>
              </a:rPr>
              <a:t>For verily I say unto you, Till heaven and earth pass, one jot or one tittle shall in no wise pass from the law, till all be fulfilled.</a:t>
            </a:r>
            <a:r>
              <a:rPr kumimoji="0" lang="en-US" sz="4400" b="0" i="0" u="none" strike="noStrike" kern="1200" cap="none" spc="0" normalizeH="0" baseline="0" noProof="0" dirty="0">
                <a:ln>
                  <a:noFill/>
                </a:ln>
                <a:solidFill>
                  <a:srgbClr val="333333"/>
                </a:solidFill>
                <a:effectLst/>
                <a:uLnTx/>
                <a:uFillTx/>
                <a:latin typeface="AkayaKanadaka" panose="02010502080401010103" pitchFamily="2" charset="77"/>
                <a:cs typeface="AkayaKanadaka" panose="02010502080401010103" pitchFamily="2" charset="77"/>
              </a:rPr>
              <a:t>”</a:t>
            </a:r>
            <a:endParaRPr kumimoji="0" lang="en-CI" sz="44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endParaRPr>
          </a:p>
        </p:txBody>
      </p:sp>
      <p:sp>
        <p:nvSpPr>
          <p:cNvPr id="3" name="TextBox 2">
            <a:extLst>
              <a:ext uri="{FF2B5EF4-FFF2-40B4-BE49-F238E27FC236}">
                <a16:creationId xmlns:a16="http://schemas.microsoft.com/office/drawing/2014/main" id="{0BAEFD01-9D66-8390-7839-1AE9320F4C5E}"/>
              </a:ext>
            </a:extLst>
          </p:cNvPr>
          <p:cNvSpPr txBox="1"/>
          <p:nvPr/>
        </p:nvSpPr>
        <p:spPr>
          <a:xfrm>
            <a:off x="679617" y="1031868"/>
            <a:ext cx="3816841" cy="830997"/>
          </a:xfrm>
          <a:prstGeom prst="rect">
            <a:avLst/>
          </a:prstGeom>
          <a:noFill/>
        </p:spPr>
        <p:txBody>
          <a:bodyPr wrap="square">
            <a:spAutoFit/>
          </a:bodyPr>
          <a:lstStyle/>
          <a:p>
            <a:r>
              <a:rPr lang="en-CI" sz="4800" dirty="0">
                <a:latin typeface="Algerian" pitchFamily="82" charset="77"/>
              </a:rPr>
              <a:t>John 17: 17</a:t>
            </a:r>
          </a:p>
        </p:txBody>
      </p:sp>
      <p:sp>
        <p:nvSpPr>
          <p:cNvPr id="5" name="TextBox 4">
            <a:extLst>
              <a:ext uri="{FF2B5EF4-FFF2-40B4-BE49-F238E27FC236}">
                <a16:creationId xmlns:a16="http://schemas.microsoft.com/office/drawing/2014/main" id="{9811F088-CBC8-EC47-EEDD-F6072F949E8F}"/>
              </a:ext>
            </a:extLst>
          </p:cNvPr>
          <p:cNvSpPr txBox="1"/>
          <p:nvPr/>
        </p:nvSpPr>
        <p:spPr>
          <a:xfrm>
            <a:off x="497173" y="3693980"/>
            <a:ext cx="3999285" cy="830997"/>
          </a:xfrm>
          <a:prstGeom prst="rect">
            <a:avLst/>
          </a:prstGeom>
          <a:noFill/>
        </p:spPr>
        <p:txBody>
          <a:bodyPr wrap="square">
            <a:spAutoFit/>
          </a:bodyPr>
          <a:lstStyle/>
          <a:p>
            <a:r>
              <a:rPr lang="en-CI" sz="4800" dirty="0">
                <a:latin typeface="Algerian" pitchFamily="82" charset="77"/>
              </a:rPr>
              <a:t>MATT. 17: 17</a:t>
            </a:r>
          </a:p>
        </p:txBody>
      </p:sp>
    </p:spTree>
    <p:extLst>
      <p:ext uri="{BB962C8B-B14F-4D97-AF65-F5344CB8AC3E}">
        <p14:creationId xmlns:p14="http://schemas.microsoft.com/office/powerpoint/2010/main" val="3816945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07B2CA-AD2B-AB31-84BF-94440DD8C183}"/>
              </a:ext>
            </a:extLst>
          </p:cNvPr>
          <p:cNvSpPr txBox="1"/>
          <p:nvPr/>
        </p:nvSpPr>
        <p:spPr>
          <a:xfrm>
            <a:off x="542927" y="379749"/>
            <a:ext cx="6956698" cy="2308324"/>
          </a:xfrm>
          <a:prstGeom prst="rect">
            <a:avLst/>
          </a:prstGeom>
          <a:solidFill>
            <a:schemeClr val="accent2">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lgerian" pitchFamily="82" charset="77"/>
              </a:rPr>
              <a:t>Jesus’ representation of truth:</a:t>
            </a:r>
            <a:endParaRPr kumimoji="0" lang="en-CI" sz="4800" b="0" i="0" u="none" strike="noStrike" kern="1200" cap="none" spc="0" normalizeH="0" baseline="0" noProof="0" dirty="0">
              <a:ln>
                <a:noFill/>
              </a:ln>
              <a:solidFill>
                <a:prstClr val="black"/>
              </a:solidFill>
              <a:effectLst/>
              <a:uLnTx/>
              <a:uFillTx/>
              <a:latin typeface="Algerian" pitchFamily="82" charset="77"/>
            </a:endParaRPr>
          </a:p>
        </p:txBody>
      </p:sp>
    </p:spTree>
    <p:extLst>
      <p:ext uri="{BB962C8B-B14F-4D97-AF65-F5344CB8AC3E}">
        <p14:creationId xmlns:p14="http://schemas.microsoft.com/office/powerpoint/2010/main" val="1078931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40FF"/>
            </a:gs>
            <a:gs pos="74000">
              <a:schemeClr val="accent1">
                <a:lumMod val="45000"/>
                <a:lumOff val="55000"/>
              </a:schemeClr>
            </a:gs>
            <a:gs pos="89000">
              <a:srgbClr val="00FA00"/>
            </a:gs>
            <a:gs pos="100000">
              <a:srgbClr val="FF40FF"/>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9639ED-9FDF-7CE6-5ED8-334F5B9F1E67}"/>
              </a:ext>
            </a:extLst>
          </p:cNvPr>
          <p:cNvSpPr txBox="1"/>
          <p:nvPr/>
        </p:nvSpPr>
        <p:spPr>
          <a:xfrm>
            <a:off x="625275" y="401004"/>
            <a:ext cx="3875288" cy="1569660"/>
          </a:xfrm>
          <a:prstGeom prst="rect">
            <a:avLst/>
          </a:prstGeom>
          <a:solidFill>
            <a:schemeClr val="accent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merican Typewriter" panose="02090604020004020304" pitchFamily="18" charset="77"/>
              </a:rPr>
              <a:t>JESUS’ INTERPRETATION OF TRUTH:</a:t>
            </a:r>
            <a:endParaRPr kumimoji="0" lang="en-CI" sz="3200" b="0" i="0" u="none" strike="noStrike" kern="1200" cap="none" spc="0" normalizeH="0" baseline="0" noProof="0" dirty="0">
              <a:ln>
                <a:noFill/>
              </a:ln>
              <a:solidFill>
                <a:prstClr val="black"/>
              </a:solidFill>
              <a:effectLst/>
              <a:uLnTx/>
              <a:uFillTx/>
              <a:latin typeface="American Typewriter" panose="02090604020004020304" pitchFamily="18" charset="77"/>
            </a:endParaRPr>
          </a:p>
        </p:txBody>
      </p:sp>
      <p:sp>
        <p:nvSpPr>
          <p:cNvPr id="4" name="TextBox 3">
            <a:extLst>
              <a:ext uri="{FF2B5EF4-FFF2-40B4-BE49-F238E27FC236}">
                <a16:creationId xmlns:a16="http://schemas.microsoft.com/office/drawing/2014/main" id="{D1075649-899A-1C33-5122-865E1DB01105}"/>
              </a:ext>
            </a:extLst>
          </p:cNvPr>
          <p:cNvSpPr txBox="1"/>
          <p:nvPr/>
        </p:nvSpPr>
        <p:spPr>
          <a:xfrm>
            <a:off x="3180398" y="1573412"/>
            <a:ext cx="1634490" cy="2123658"/>
          </a:xfrm>
          <a:prstGeom prst="rect">
            <a:avLst/>
          </a:prstGeom>
          <a:solidFill>
            <a:srgbClr val="00FD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4400" b="0" i="0" u="none" strike="noStrike" kern="1200" cap="none" spc="0" normalizeH="0" baseline="0" noProof="0" dirty="0">
                <a:ln>
                  <a:noFill/>
                </a:ln>
                <a:solidFill>
                  <a:prstClr val="black"/>
                </a:solidFill>
                <a:effectLst/>
                <a:uLnTx/>
                <a:uFillTx/>
                <a:latin typeface="Algerian" pitchFamily="82" charset="77"/>
              </a:rPr>
              <a:t>MATT. 4: 1-11</a:t>
            </a:r>
          </a:p>
        </p:txBody>
      </p:sp>
      <p:sp>
        <p:nvSpPr>
          <p:cNvPr id="6" name="TextBox 5">
            <a:extLst>
              <a:ext uri="{FF2B5EF4-FFF2-40B4-BE49-F238E27FC236}">
                <a16:creationId xmlns:a16="http://schemas.microsoft.com/office/drawing/2014/main" id="{B7B5A97E-1795-2FCA-F45E-79F6D84C296B}"/>
              </a:ext>
            </a:extLst>
          </p:cNvPr>
          <p:cNvSpPr txBox="1"/>
          <p:nvPr/>
        </p:nvSpPr>
        <p:spPr>
          <a:xfrm>
            <a:off x="4814888" y="925295"/>
            <a:ext cx="6968211" cy="64633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138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“Thus says the Lord…” </a:t>
            </a:r>
          </a:p>
        </p:txBody>
      </p:sp>
    </p:spTree>
    <p:extLst>
      <p:ext uri="{BB962C8B-B14F-4D97-AF65-F5344CB8AC3E}">
        <p14:creationId xmlns:p14="http://schemas.microsoft.com/office/powerpoint/2010/main" val="1367743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40FF"/>
            </a:gs>
            <a:gs pos="74000">
              <a:schemeClr val="accent1">
                <a:lumMod val="45000"/>
                <a:lumOff val="55000"/>
              </a:schemeClr>
            </a:gs>
            <a:gs pos="89000">
              <a:srgbClr val="00FA00"/>
            </a:gs>
            <a:gs pos="100000">
              <a:srgbClr val="FF40FF"/>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2A62DF-2E56-43F5-43A2-FF540F9205DA}"/>
              </a:ext>
            </a:extLst>
          </p:cNvPr>
          <p:cNvSpPr txBox="1"/>
          <p:nvPr/>
        </p:nvSpPr>
        <p:spPr>
          <a:xfrm>
            <a:off x="1647900" y="304264"/>
            <a:ext cx="4361013" cy="1077218"/>
          </a:xfrm>
          <a:prstGeom prst="rect">
            <a:avLst/>
          </a:prstGeom>
          <a:solidFill>
            <a:schemeClr val="accent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lgerian" pitchFamily="82" charset="77"/>
                <a:ea typeface="+mn-ea"/>
                <a:cs typeface="+mn-cs"/>
              </a:rPr>
              <a:t>Jesus’ application of the truth:</a:t>
            </a:r>
            <a:endParaRPr kumimoji="0" lang="en-CI" sz="3200" b="0" i="0" u="none" strike="noStrike" kern="1200" cap="none" spc="0" normalizeH="0" baseline="0" noProof="0" dirty="0">
              <a:ln>
                <a:noFill/>
              </a:ln>
              <a:solidFill>
                <a:prstClr val="black"/>
              </a:solidFill>
              <a:effectLst/>
              <a:uLnTx/>
              <a:uFillTx/>
              <a:latin typeface="Algerian" pitchFamily="82" charset="77"/>
              <a:ea typeface="+mn-ea"/>
              <a:cs typeface="+mn-cs"/>
            </a:endParaRPr>
          </a:p>
        </p:txBody>
      </p:sp>
      <p:sp>
        <p:nvSpPr>
          <p:cNvPr id="4" name="TextBox 3">
            <a:extLst>
              <a:ext uri="{FF2B5EF4-FFF2-40B4-BE49-F238E27FC236}">
                <a16:creationId xmlns:a16="http://schemas.microsoft.com/office/drawing/2014/main" id="{FF323ADA-D9A1-9C85-8707-5C8E20D82BE5}"/>
              </a:ext>
            </a:extLst>
          </p:cNvPr>
          <p:cNvSpPr txBox="1"/>
          <p:nvPr/>
        </p:nvSpPr>
        <p:spPr>
          <a:xfrm>
            <a:off x="2517272" y="2780359"/>
            <a:ext cx="8202483"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1320"/>
                </a:solidFill>
                <a:effectLst/>
                <a:uLnTx/>
                <a:uFillTx/>
                <a:latin typeface="AkayaKanadaka" panose="02010502080401010103" pitchFamily="2" charset="77"/>
                <a:ea typeface="+mn-ea"/>
                <a:cs typeface="AkayaKanadaka" panose="02010502080401010103" pitchFamily="2" charset="77"/>
              </a:rPr>
              <a:t>“For I have come down from heaven not to do my will but to do the will of him who sent me.”</a:t>
            </a:r>
            <a:endParaRPr kumimoji="0" lang="en-CI" sz="6000" b="0" i="0" u="none" strike="noStrike" kern="1200" cap="none" spc="0" normalizeH="0" baseline="0" noProof="0" dirty="0">
              <a:ln>
                <a:noFill/>
              </a:ln>
              <a:solidFill>
                <a:prstClr val="black"/>
              </a:solidFill>
              <a:effectLst/>
              <a:uLnTx/>
              <a:uFillTx/>
              <a:latin typeface="AkayaKanadaka" panose="02010502080401010103" pitchFamily="2" charset="77"/>
              <a:ea typeface="+mn-ea"/>
              <a:cs typeface="AkayaKanadaka" panose="02010502080401010103" pitchFamily="2" charset="77"/>
            </a:endParaRPr>
          </a:p>
        </p:txBody>
      </p:sp>
      <p:sp>
        <p:nvSpPr>
          <p:cNvPr id="6" name="TextBox 5">
            <a:extLst>
              <a:ext uri="{FF2B5EF4-FFF2-40B4-BE49-F238E27FC236}">
                <a16:creationId xmlns:a16="http://schemas.microsoft.com/office/drawing/2014/main" id="{0A5FB26E-0E4B-5188-C4B0-C352F0CD2013}"/>
              </a:ext>
            </a:extLst>
          </p:cNvPr>
          <p:cNvSpPr txBox="1"/>
          <p:nvPr/>
        </p:nvSpPr>
        <p:spPr>
          <a:xfrm>
            <a:off x="4664982" y="842873"/>
            <a:ext cx="2235199" cy="1938992"/>
          </a:xfrm>
          <a:prstGeom prst="rect">
            <a:avLst/>
          </a:prstGeom>
          <a:solidFill>
            <a:srgbClr val="00B0F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1320"/>
                </a:solidFill>
                <a:effectLst/>
                <a:uLnTx/>
                <a:uFillTx/>
                <a:latin typeface="Algerian" pitchFamily="82" charset="77"/>
                <a:ea typeface="+mn-ea"/>
                <a:cs typeface="+mn-cs"/>
              </a:rPr>
              <a:t>JOHN 6: 38</a:t>
            </a:r>
            <a:endParaRPr kumimoji="0" lang="en-CI" sz="6000" b="0" i="0" u="none" strike="noStrike" kern="1200" cap="none" spc="0" normalizeH="0" baseline="0" noProof="0" dirty="0">
              <a:ln>
                <a:noFill/>
              </a:ln>
              <a:solidFill>
                <a:prstClr val="black"/>
              </a:solidFill>
              <a:effectLst/>
              <a:uLnTx/>
              <a:uFillTx/>
              <a:latin typeface="Algerian" pitchFamily="82" charset="77"/>
              <a:ea typeface="+mn-ea"/>
              <a:cs typeface="+mn-cs"/>
            </a:endParaRPr>
          </a:p>
        </p:txBody>
      </p:sp>
    </p:spTree>
    <p:extLst>
      <p:ext uri="{BB962C8B-B14F-4D97-AF65-F5344CB8AC3E}">
        <p14:creationId xmlns:p14="http://schemas.microsoft.com/office/powerpoint/2010/main" val="3067547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40FF"/>
            </a:gs>
            <a:gs pos="74000">
              <a:schemeClr val="accent1">
                <a:lumMod val="45000"/>
                <a:lumOff val="55000"/>
              </a:schemeClr>
            </a:gs>
            <a:gs pos="89000">
              <a:srgbClr val="00FA00"/>
            </a:gs>
            <a:gs pos="100000">
              <a:srgbClr val="FF40FF"/>
            </a:gs>
          </a:gsLst>
          <a:lin ang="5400000" scaled="1"/>
        </a:gra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3" name="Freeform: Shape 103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35" name="Rectangle 103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7" name="Rectangle 103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Freeform: Shape 103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1" name="Isosceles Triangle 104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HD wallpaper: human freedom illustration, abstraction, castle, chain,  shackles | Wallpaper Flare">
            <a:extLst>
              <a:ext uri="{FF2B5EF4-FFF2-40B4-BE49-F238E27FC236}">
                <a16:creationId xmlns:a16="http://schemas.microsoft.com/office/drawing/2014/main" id="{7FD6A778-A79F-DB0B-7D3D-366EF97577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39148" y="643467"/>
            <a:ext cx="8913704" cy="5571065"/>
          </a:xfrm>
          <a:prstGeom prst="rect">
            <a:avLst/>
          </a:prstGeom>
          <a:pattFill prst="pct5">
            <a:fgClr>
              <a:schemeClr val="accent1"/>
            </a:fgClr>
            <a:bgClr>
              <a:schemeClr val="bg1"/>
            </a:bgClr>
          </a:pattFill>
          <a:ln>
            <a:noFill/>
          </a:ln>
        </p:spPr>
      </p:pic>
      <p:sp>
        <p:nvSpPr>
          <p:cNvPr id="1043" name="Isosceles Triangle 104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D6A919C-673F-E9A2-E733-C1D3AB85D41F}"/>
              </a:ext>
            </a:extLst>
          </p:cNvPr>
          <p:cNvSpPr txBox="1"/>
          <p:nvPr/>
        </p:nvSpPr>
        <p:spPr>
          <a:xfrm>
            <a:off x="1859269" y="4473371"/>
            <a:ext cx="740493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7200" b="0" i="0" u="none" strike="noStrike" kern="1200" cap="none" spc="0" normalizeH="0" baseline="0" noProof="0" dirty="0">
                <a:ln>
                  <a:noFill/>
                </a:ln>
                <a:solidFill>
                  <a:prstClr val="black"/>
                </a:solidFill>
                <a:effectLst/>
                <a:uLnTx/>
                <a:uFillTx/>
                <a:latin typeface="AkayaKanadaka" panose="02010502080401010103" pitchFamily="2" charset="77"/>
                <a:ea typeface="+mn-ea"/>
                <a:cs typeface="AkayaKanadaka" panose="02010502080401010103" pitchFamily="2" charset="77"/>
              </a:rPr>
              <a:t>Strive to Be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7200" b="0" i="0" u="none" strike="noStrike" kern="1200" cap="none" spc="0" normalizeH="0" baseline="0" noProof="0" dirty="0">
                <a:ln>
                  <a:noFill/>
                </a:ln>
                <a:solidFill>
                  <a:prstClr val="black"/>
                </a:solidFill>
                <a:effectLst/>
                <a:uLnTx/>
                <a:uFillTx/>
                <a:latin typeface="AkayaKanadaka" panose="02010502080401010103" pitchFamily="2" charset="77"/>
                <a:ea typeface="+mn-ea"/>
                <a:cs typeface="AkayaKanadaka" panose="02010502080401010103" pitchFamily="2" charset="77"/>
              </a:rPr>
              <a:t>Freed by the Truth</a:t>
            </a:r>
          </a:p>
        </p:txBody>
      </p:sp>
    </p:spTree>
    <p:extLst>
      <p:ext uri="{BB962C8B-B14F-4D97-AF65-F5344CB8AC3E}">
        <p14:creationId xmlns:p14="http://schemas.microsoft.com/office/powerpoint/2010/main" val="9403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F4823-B780-6C57-9F09-E695C41C9500}"/>
              </a:ext>
            </a:extLst>
          </p:cNvPr>
          <p:cNvSpPr>
            <a:spLocks noGrp="1"/>
          </p:cNvSpPr>
          <p:nvPr>
            <p:ph type="ctrTitle"/>
          </p:nvPr>
        </p:nvSpPr>
        <p:spPr>
          <a:xfrm>
            <a:off x="2626519" y="1176175"/>
            <a:ext cx="7407275" cy="1471612"/>
          </a:xfrm>
        </p:spPr>
        <p:txBody>
          <a:bodyPr>
            <a:normAutofit fontScale="90000"/>
          </a:bodyPr>
          <a:lstStyle/>
          <a:p>
            <a:pPr eaLnBrk="1" fontAlgn="auto" hangingPunct="1">
              <a:spcAft>
                <a:spcPts val="0"/>
              </a:spcAft>
              <a:defRPr/>
            </a:pPr>
            <a:r>
              <a:rPr lang="en-US" altLang="en-US" b="1" dirty="0">
                <a:effectLst>
                  <a:outerShdw blurRad="38100" dist="38100" dir="2700000" algn="tl">
                    <a:srgbClr val="C0C0C0"/>
                  </a:outerShdw>
                </a:effectLst>
                <a:latin typeface="Apple Chancery" charset="0"/>
                <a:ea typeface="ＭＳ Ｐゴシック" charset="-128"/>
              </a:rPr>
              <a:t>Understand </a:t>
            </a:r>
            <a:br>
              <a:rPr lang="en-US" altLang="en-US" b="1" dirty="0">
                <a:effectLst>
                  <a:outerShdw blurRad="38100" dist="38100" dir="2700000" algn="tl">
                    <a:srgbClr val="C0C0C0"/>
                  </a:outerShdw>
                </a:effectLst>
                <a:latin typeface="Apple Chancery" charset="0"/>
                <a:ea typeface="ＭＳ Ｐゴシック" charset="-128"/>
              </a:rPr>
            </a:br>
            <a:r>
              <a:rPr lang="en-US" altLang="en-US" b="1" dirty="0">
                <a:effectLst>
                  <a:outerShdw blurRad="38100" dist="38100" dir="2700000" algn="tl">
                    <a:srgbClr val="C0C0C0"/>
                  </a:outerShdw>
                </a:effectLst>
                <a:latin typeface="Apple Chancery" charset="0"/>
                <a:ea typeface="ＭＳ Ｐゴシック" charset="-128"/>
              </a:rPr>
              <a:t>The End-Time  Dynamics</a:t>
            </a:r>
          </a:p>
        </p:txBody>
      </p:sp>
      <p:sp>
        <p:nvSpPr>
          <p:cNvPr id="4" name="Bevel 3">
            <a:extLst>
              <a:ext uri="{FF2B5EF4-FFF2-40B4-BE49-F238E27FC236}">
                <a16:creationId xmlns:a16="http://schemas.microsoft.com/office/drawing/2014/main" id="{2AD87D9D-E332-93FE-299A-154DB7267825}"/>
              </a:ext>
            </a:extLst>
          </p:cNvPr>
          <p:cNvSpPr>
            <a:spLocks noChangeArrowheads="1"/>
          </p:cNvSpPr>
          <p:nvPr/>
        </p:nvSpPr>
        <p:spPr bwMode="auto">
          <a:xfrm>
            <a:off x="1611313" y="4333875"/>
            <a:ext cx="4625975" cy="1679575"/>
          </a:xfrm>
          <a:prstGeom prst="bevel">
            <a:avLst>
              <a:gd name="adj" fmla="val 12500"/>
            </a:avLst>
          </a:prstGeom>
          <a:solidFill>
            <a:schemeClr val="tx1"/>
          </a:solidFill>
          <a:ln w="44450">
            <a:solidFill>
              <a:srgbClr val="93CDDD"/>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4400" b="1" dirty="0">
                <a:solidFill>
                  <a:prstClr val="white"/>
                </a:solidFill>
                <a:latin typeface="+mn-lt"/>
              </a:rPr>
              <a:t>The Rest of the Generation</a:t>
            </a:r>
          </a:p>
        </p:txBody>
      </p:sp>
      <p:sp>
        <p:nvSpPr>
          <p:cNvPr id="5" name="Bevel 4">
            <a:extLst>
              <a:ext uri="{FF2B5EF4-FFF2-40B4-BE49-F238E27FC236}">
                <a16:creationId xmlns:a16="http://schemas.microsoft.com/office/drawing/2014/main" id="{C69C4AA4-099D-5E18-6C70-F6F5BC42613D}"/>
              </a:ext>
            </a:extLst>
          </p:cNvPr>
          <p:cNvSpPr>
            <a:spLocks noChangeArrowheads="1"/>
          </p:cNvSpPr>
          <p:nvPr/>
        </p:nvSpPr>
        <p:spPr bwMode="auto">
          <a:xfrm>
            <a:off x="6546850" y="4333875"/>
            <a:ext cx="4513263" cy="1660525"/>
          </a:xfrm>
          <a:prstGeom prst="bevel">
            <a:avLst>
              <a:gd name="adj" fmla="val 12500"/>
            </a:avLst>
          </a:prstGeom>
          <a:solidFill>
            <a:srgbClr val="660066"/>
          </a:solidFill>
          <a:ln w="41275">
            <a:solidFill>
              <a:srgbClr val="93CDDD"/>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4400" b="1" dirty="0">
                <a:solidFill>
                  <a:prstClr val="white"/>
                </a:solidFill>
                <a:latin typeface="+mn-lt"/>
              </a:rPr>
              <a:t>God’s Generation</a:t>
            </a:r>
          </a:p>
        </p:txBody>
      </p:sp>
      <p:sp>
        <p:nvSpPr>
          <p:cNvPr id="9" name="Curved Left Arrow 8">
            <a:extLst>
              <a:ext uri="{FF2B5EF4-FFF2-40B4-BE49-F238E27FC236}">
                <a16:creationId xmlns:a16="http://schemas.microsoft.com/office/drawing/2014/main" id="{920C2EBA-9225-A215-2875-4529502FAAB2}"/>
              </a:ext>
            </a:extLst>
          </p:cNvPr>
          <p:cNvSpPr>
            <a:spLocks noChangeArrowheads="1"/>
          </p:cNvSpPr>
          <p:nvPr/>
        </p:nvSpPr>
        <p:spPr bwMode="auto">
          <a:xfrm>
            <a:off x="6429375" y="3502025"/>
            <a:ext cx="822325" cy="822325"/>
          </a:xfrm>
          <a:prstGeom prst="curvedLeftArrow">
            <a:avLst>
              <a:gd name="adj1" fmla="val 25000"/>
              <a:gd name="adj2" fmla="val 50000"/>
              <a:gd name="adj3" fmla="val 25000"/>
            </a:avLst>
          </a:prstGeom>
          <a:solidFill>
            <a:srgbClr val="660066"/>
          </a:solidFill>
          <a:ln w="9525">
            <a:solidFill>
              <a:srgbClr val="4A7EBB"/>
            </a:solidFill>
            <a:miter lim="800000"/>
            <a:headEnd/>
            <a:tailEnd/>
          </a:ln>
          <a:effectLst>
            <a:outerShdw blurRad="40000" dist="23000" dir="5400000" rotWithShape="0">
              <a:srgbClr val="808080">
                <a:alpha val="34999"/>
              </a:srgbClr>
            </a:outerShdw>
          </a:effec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pPr eaLnBrk="1" hangingPunct="1"/>
            <a:endParaRPr lang="en-CI" altLang="en-CI">
              <a:solidFill>
                <a:srgbClr val="FFFFFF"/>
              </a:solidFill>
              <a:latin typeface="Calibri" panose="020F0502020204030204" pitchFamily="34" charset="0"/>
            </a:endParaRPr>
          </a:p>
        </p:txBody>
      </p:sp>
      <p:sp>
        <p:nvSpPr>
          <p:cNvPr id="10" name="Curved Right Arrow 9">
            <a:extLst>
              <a:ext uri="{FF2B5EF4-FFF2-40B4-BE49-F238E27FC236}">
                <a16:creationId xmlns:a16="http://schemas.microsoft.com/office/drawing/2014/main" id="{8383E85C-0613-04FC-983F-C1E897507118}"/>
              </a:ext>
            </a:extLst>
          </p:cNvPr>
          <p:cNvSpPr>
            <a:spLocks noChangeArrowheads="1"/>
          </p:cNvSpPr>
          <p:nvPr/>
        </p:nvSpPr>
        <p:spPr bwMode="auto">
          <a:xfrm>
            <a:off x="5414963" y="3511550"/>
            <a:ext cx="822325" cy="822325"/>
          </a:xfrm>
          <a:prstGeom prst="curvedRightArrow">
            <a:avLst>
              <a:gd name="adj1" fmla="val 25000"/>
              <a:gd name="adj2" fmla="val 50000"/>
              <a:gd name="adj3" fmla="val 25000"/>
            </a:avLst>
          </a:prstGeom>
          <a:solidFill>
            <a:schemeClr val="tx1"/>
          </a:solidFill>
          <a:ln w="9525">
            <a:solidFill>
              <a:srgbClr val="4A7EBB"/>
            </a:solidFill>
            <a:miter lim="800000"/>
            <a:headEnd/>
            <a:tailEnd/>
          </a:ln>
          <a:effectLst>
            <a:outerShdw blurRad="40000" dist="23000" dir="5400000" rotWithShape="0">
              <a:srgbClr val="808080">
                <a:alpha val="34999"/>
              </a:srgbClr>
            </a:outerShdw>
          </a:effec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pPr eaLnBrk="1" hangingPunct="1"/>
            <a:endParaRPr lang="en-CI" altLang="en-CI">
              <a:solidFill>
                <a:srgbClr val="FFFFFF"/>
              </a:solidFill>
              <a:latin typeface="Calibri" panose="020F0502020204030204" pitchFamily="34" charset="0"/>
            </a:endParaRPr>
          </a:p>
        </p:txBody>
      </p:sp>
      <p:sp>
        <p:nvSpPr>
          <p:cNvPr id="13" name="Minus 12">
            <a:extLst>
              <a:ext uri="{FF2B5EF4-FFF2-40B4-BE49-F238E27FC236}">
                <a16:creationId xmlns:a16="http://schemas.microsoft.com/office/drawing/2014/main" id="{4F194906-F7CF-0F3C-ED29-AE2380159DD7}"/>
              </a:ext>
            </a:extLst>
          </p:cNvPr>
          <p:cNvSpPr>
            <a:spLocks/>
          </p:cNvSpPr>
          <p:nvPr/>
        </p:nvSpPr>
        <p:spPr bwMode="auto">
          <a:xfrm rot="5400000">
            <a:off x="5490370" y="2564607"/>
            <a:ext cx="1679574" cy="890587"/>
          </a:xfrm>
          <a:custGeom>
            <a:avLst/>
            <a:gdLst>
              <a:gd name="T0" fmla="*/ 315845 w 2382838"/>
              <a:gd name="T1" fmla="*/ 340560 h 890587"/>
              <a:gd name="T2" fmla="*/ 2066993 w 2382838"/>
              <a:gd name="T3" fmla="*/ 340560 h 890587"/>
              <a:gd name="T4" fmla="*/ 2066993 w 2382838"/>
              <a:gd name="T5" fmla="*/ 550027 h 890587"/>
              <a:gd name="T6" fmla="*/ 315845 w 2382838"/>
              <a:gd name="T7" fmla="*/ 550027 h 890587"/>
              <a:gd name="T8" fmla="*/ 315845 w 2382838"/>
              <a:gd name="T9" fmla="*/ 340560 h 8905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82838" h="890587">
                <a:moveTo>
                  <a:pt x="315845" y="340560"/>
                </a:moveTo>
                <a:lnTo>
                  <a:pt x="2066993" y="340560"/>
                </a:lnTo>
                <a:lnTo>
                  <a:pt x="2066993" y="550027"/>
                </a:lnTo>
                <a:lnTo>
                  <a:pt x="315845" y="550027"/>
                </a:lnTo>
                <a:lnTo>
                  <a:pt x="315845" y="340560"/>
                </a:lnTo>
                <a:close/>
              </a:path>
            </a:pathLst>
          </a:custGeom>
          <a:solidFill>
            <a:srgbClr val="0000FF"/>
          </a:solidFill>
          <a:ln w="15875" cap="flat" cmpd="sng">
            <a:solidFill>
              <a:srgbClr val="0000FF"/>
            </a:solidFill>
            <a:prstDash val="solid"/>
            <a:round/>
            <a:headEnd/>
            <a:tailEnd/>
          </a:ln>
          <a:effectLst>
            <a:outerShdw blurRad="40000" dist="23000" dir="5400000" rotWithShape="0">
              <a:srgbClr val="000000">
                <a:alpha val="34999"/>
              </a:srgbClr>
            </a:outerShdw>
          </a:effectLst>
        </p:spPr>
        <p:txBody>
          <a:bodyPr anchor="ctr"/>
          <a:lstStyle/>
          <a:p>
            <a:endParaRPr lang="en-CI"/>
          </a:p>
        </p:txBody>
      </p:sp>
      <p:sp>
        <p:nvSpPr>
          <p:cNvPr id="3" name="Hexagon 2">
            <a:extLst>
              <a:ext uri="{FF2B5EF4-FFF2-40B4-BE49-F238E27FC236}">
                <a16:creationId xmlns:a16="http://schemas.microsoft.com/office/drawing/2014/main" id="{E97B1092-8F12-75CE-D9C7-72D1F53F14F6}"/>
              </a:ext>
            </a:extLst>
          </p:cNvPr>
          <p:cNvSpPr/>
          <p:nvPr/>
        </p:nvSpPr>
        <p:spPr>
          <a:xfrm>
            <a:off x="422585" y="360363"/>
            <a:ext cx="1334777" cy="1054100"/>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I" sz="7200" b="1" dirty="0">
                <a:latin typeface="Castellar" panose="020A0402060406010301" pitchFamily="18" charset="77"/>
              </a:rPr>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0" dur="1000" fill="hold"/>
                                        <p:tgtEl>
                                          <p:spTgt spid="9"/>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2" dur="1000" fill="hold"/>
                                        <p:tgtEl>
                                          <p:spTgt spid="4"/>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
                                        </p:tgtEl>
                                      </p:cBhvr>
                                    </p:animEffect>
                                  </p:childTnLst>
                                </p:cTn>
                              </p:par>
                              <p:par>
                                <p:cTn id="37" presetID="25"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2" dur="1000" fill="hold"/>
                                        <p:tgtEl>
                                          <p:spTgt spid="10"/>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a:extLst>
              <a:ext uri="{FF2B5EF4-FFF2-40B4-BE49-F238E27FC236}">
                <a16:creationId xmlns:a16="http://schemas.microsoft.com/office/drawing/2014/main" id="{E5A30053-2E25-B3FF-DB99-816DFF315756}"/>
              </a:ext>
            </a:extLst>
          </p:cNvPr>
          <p:cNvSpPr>
            <a:spLocks noChangeArrowheads="1"/>
          </p:cNvSpPr>
          <p:nvPr/>
        </p:nvSpPr>
        <p:spPr bwMode="auto">
          <a:xfrm>
            <a:off x="6176963" y="660400"/>
            <a:ext cx="5911850" cy="4244975"/>
          </a:xfrm>
          <a:prstGeom prst="bevel">
            <a:avLst>
              <a:gd name="adj" fmla="val 12500"/>
            </a:avLst>
          </a:prstGeom>
          <a:solidFill>
            <a:srgbClr val="660066"/>
          </a:solidFill>
          <a:ln w="41275">
            <a:solidFill>
              <a:srgbClr val="93CDDD"/>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pPr algn="ctr" eaLnBrk="1" hangingPunct="1"/>
            <a:endParaRPr lang="en-CI" altLang="en-CI" sz="3200" b="1">
              <a:solidFill>
                <a:srgbClr val="FFFFFF"/>
              </a:solidFill>
              <a:latin typeface="Calibri" panose="020F0502020204030204" pitchFamily="34" charset="0"/>
            </a:endParaRPr>
          </a:p>
        </p:txBody>
      </p:sp>
      <p:sp>
        <p:nvSpPr>
          <p:cNvPr id="5" name="Bevel 4">
            <a:extLst>
              <a:ext uri="{FF2B5EF4-FFF2-40B4-BE49-F238E27FC236}">
                <a16:creationId xmlns:a16="http://schemas.microsoft.com/office/drawing/2014/main" id="{7674CF8D-F6FD-3FCD-0385-FD008E9A5375}"/>
              </a:ext>
            </a:extLst>
          </p:cNvPr>
          <p:cNvSpPr>
            <a:spLocks noChangeArrowheads="1"/>
          </p:cNvSpPr>
          <p:nvPr/>
        </p:nvSpPr>
        <p:spPr bwMode="auto">
          <a:xfrm>
            <a:off x="133350" y="660400"/>
            <a:ext cx="5797550" cy="4208463"/>
          </a:xfrm>
          <a:prstGeom prst="bevel">
            <a:avLst>
              <a:gd name="adj" fmla="val 12500"/>
            </a:avLst>
          </a:prstGeom>
          <a:solidFill>
            <a:schemeClr val="tx1"/>
          </a:solidFill>
          <a:ln w="44450">
            <a:solidFill>
              <a:srgbClr val="FAC090"/>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2800" b="1">
                <a:solidFill>
                  <a:prstClr val="white"/>
                </a:solidFill>
                <a:latin typeface="+mn-lt"/>
              </a:rPr>
              <a:t> </a:t>
            </a:r>
            <a:endParaRPr lang="en-US" sz="2800" b="1" dirty="0">
              <a:solidFill>
                <a:prstClr val="white"/>
              </a:solidFill>
              <a:latin typeface="+mn-lt"/>
            </a:endParaRPr>
          </a:p>
        </p:txBody>
      </p:sp>
      <p:grpSp>
        <p:nvGrpSpPr>
          <p:cNvPr id="16" name="Group 15">
            <a:extLst>
              <a:ext uri="{FF2B5EF4-FFF2-40B4-BE49-F238E27FC236}">
                <a16:creationId xmlns:a16="http://schemas.microsoft.com/office/drawing/2014/main" id="{CA09D1C8-C035-2867-D064-250B4CA78F85}"/>
              </a:ext>
            </a:extLst>
          </p:cNvPr>
          <p:cNvGrpSpPr>
            <a:grpSpLocks/>
          </p:cNvGrpSpPr>
          <p:nvPr/>
        </p:nvGrpSpPr>
        <p:grpSpPr bwMode="auto">
          <a:xfrm>
            <a:off x="3225800" y="4033838"/>
            <a:ext cx="7442200" cy="1849437"/>
            <a:chOff x="3225799" y="4033059"/>
            <a:chExt cx="7442201" cy="1850413"/>
          </a:xfrm>
        </p:grpSpPr>
        <p:sp>
          <p:nvSpPr>
            <p:cNvPr id="13" name="Left Arrow 12">
              <a:extLst>
                <a:ext uri="{FF2B5EF4-FFF2-40B4-BE49-F238E27FC236}">
                  <a16:creationId xmlns:a16="http://schemas.microsoft.com/office/drawing/2014/main" id="{AAB84D6A-526B-0CFA-3497-3C17262F554F}"/>
                </a:ext>
              </a:extLst>
            </p:cNvPr>
            <p:cNvSpPr/>
            <p:nvPr/>
          </p:nvSpPr>
          <p:spPr>
            <a:xfrm rot="5400000">
              <a:off x="2823815" y="4973489"/>
              <a:ext cx="1311967" cy="508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Rectangle 14">
              <a:extLst>
                <a:ext uri="{FF2B5EF4-FFF2-40B4-BE49-F238E27FC236}">
                  <a16:creationId xmlns:a16="http://schemas.microsoft.com/office/drawing/2014/main" id="{8AAB6BDE-66BC-900C-6382-EF734C784088}"/>
                </a:ext>
              </a:extLst>
            </p:cNvPr>
            <p:cNvSpPr/>
            <p:nvPr/>
          </p:nvSpPr>
          <p:spPr>
            <a:xfrm>
              <a:off x="10325100" y="4033059"/>
              <a:ext cx="342900" cy="1844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4" name="Rectangle 13">
              <a:extLst>
                <a:ext uri="{FF2B5EF4-FFF2-40B4-BE49-F238E27FC236}">
                  <a16:creationId xmlns:a16="http://schemas.microsoft.com/office/drawing/2014/main" id="{0896AD8D-7305-CEF9-1BF5-AF2736674D7C}"/>
                </a:ext>
              </a:extLst>
            </p:cNvPr>
            <p:cNvSpPr/>
            <p:nvPr/>
          </p:nvSpPr>
          <p:spPr>
            <a:xfrm>
              <a:off x="3479799" y="5578511"/>
              <a:ext cx="7188201" cy="298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b="1" dirty="0">
                  <a:solidFill>
                    <a:prstClr val="white"/>
                  </a:solidFill>
                </a:rPr>
                <a:t>Witnessing To Babylon</a:t>
              </a:r>
            </a:p>
          </p:txBody>
        </p:sp>
      </p:grpSp>
      <p:sp>
        <p:nvSpPr>
          <p:cNvPr id="2" name="Title 1">
            <a:extLst>
              <a:ext uri="{FF2B5EF4-FFF2-40B4-BE49-F238E27FC236}">
                <a16:creationId xmlns:a16="http://schemas.microsoft.com/office/drawing/2014/main" id="{4AE75A7C-4D26-BA27-167F-2D86640C89C6}"/>
              </a:ext>
            </a:extLst>
          </p:cNvPr>
          <p:cNvSpPr txBox="1">
            <a:spLocks/>
          </p:cNvSpPr>
          <p:nvPr/>
        </p:nvSpPr>
        <p:spPr>
          <a:xfrm>
            <a:off x="977900" y="55563"/>
            <a:ext cx="10325100" cy="579437"/>
          </a:xfrm>
          <a:prstGeom prst="rect">
            <a:avLst/>
          </a:prstGeom>
        </p:spPr>
        <p:txBody>
          <a:bodyPr anchor="b">
            <a:normAutofit fontScale="525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fontAlgn="auto">
              <a:spcAft>
                <a:spcPts val="0"/>
              </a:spcAft>
              <a:defRPr/>
            </a:pPr>
            <a:r>
              <a:rPr lang="en-US" altLang="en-US" sz="6600" b="1">
                <a:solidFill>
                  <a:prstClr val="black">
                    <a:lumMod val="75000"/>
                    <a:lumOff val="25000"/>
                  </a:prstClr>
                </a:solidFill>
                <a:effectLst>
                  <a:outerShdw blurRad="38100" dist="38100" dir="2700000" algn="tl">
                    <a:srgbClr val="C0C0C0"/>
                  </a:outerShdw>
                </a:effectLst>
                <a:latin typeface="Apple Chancery" charset="0"/>
                <a:ea typeface="ＭＳ Ｐゴシック" charset="-128"/>
              </a:rPr>
              <a:t>Spiritual Dynamics In The </a:t>
            </a:r>
            <a:r>
              <a:rPr lang="en-US" altLang="en-US" sz="6600" b="1" dirty="0">
                <a:solidFill>
                  <a:prstClr val="black">
                    <a:lumMod val="75000"/>
                    <a:lumOff val="25000"/>
                  </a:prstClr>
                </a:solidFill>
                <a:effectLst>
                  <a:outerShdw blurRad="38100" dist="38100" dir="2700000" algn="tl">
                    <a:srgbClr val="C0C0C0"/>
                  </a:outerShdw>
                </a:effectLst>
                <a:latin typeface="Apple Chancery" charset="0"/>
                <a:ea typeface="ＭＳ Ｐゴシック" charset="-128"/>
              </a:rPr>
              <a:t>End-Time  Generation</a:t>
            </a:r>
          </a:p>
        </p:txBody>
      </p:sp>
      <p:sp>
        <p:nvSpPr>
          <p:cNvPr id="6" name="Bevel 5">
            <a:extLst>
              <a:ext uri="{FF2B5EF4-FFF2-40B4-BE49-F238E27FC236}">
                <a16:creationId xmlns:a16="http://schemas.microsoft.com/office/drawing/2014/main" id="{4CD1E547-C5EB-5C0E-18FF-03B3FE2DA72C}"/>
              </a:ext>
            </a:extLst>
          </p:cNvPr>
          <p:cNvSpPr>
            <a:spLocks noChangeArrowheads="1"/>
          </p:cNvSpPr>
          <p:nvPr/>
        </p:nvSpPr>
        <p:spPr bwMode="auto">
          <a:xfrm>
            <a:off x="7123113" y="2973388"/>
            <a:ext cx="2049462" cy="1035050"/>
          </a:xfrm>
          <a:prstGeom prst="bevel">
            <a:avLst>
              <a:gd name="adj" fmla="val 12500"/>
            </a:avLst>
          </a:prstGeom>
          <a:solidFill>
            <a:schemeClr val="tx1"/>
          </a:solidFill>
          <a:ln w="41275">
            <a:solidFill>
              <a:srgbClr val="00B050"/>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3200" b="1" dirty="0">
                <a:solidFill>
                  <a:prstClr val="white"/>
                </a:solidFill>
                <a:latin typeface="+mn-lt"/>
              </a:rPr>
              <a:t>Satan’s People</a:t>
            </a:r>
          </a:p>
        </p:txBody>
      </p:sp>
      <p:sp>
        <p:nvSpPr>
          <p:cNvPr id="7" name="Bevel 6">
            <a:extLst>
              <a:ext uri="{FF2B5EF4-FFF2-40B4-BE49-F238E27FC236}">
                <a16:creationId xmlns:a16="http://schemas.microsoft.com/office/drawing/2014/main" id="{5FEEC902-4B47-44A0-E841-8AE4CA499C39}"/>
              </a:ext>
            </a:extLst>
          </p:cNvPr>
          <p:cNvSpPr>
            <a:spLocks noChangeArrowheads="1"/>
          </p:cNvSpPr>
          <p:nvPr/>
        </p:nvSpPr>
        <p:spPr bwMode="auto">
          <a:xfrm>
            <a:off x="9393238" y="2922588"/>
            <a:ext cx="2022475" cy="1085850"/>
          </a:xfrm>
          <a:prstGeom prst="bevel">
            <a:avLst>
              <a:gd name="adj" fmla="val 12500"/>
            </a:avLst>
          </a:prstGeom>
          <a:solidFill>
            <a:srgbClr val="660066"/>
          </a:solidFill>
          <a:ln w="41275">
            <a:solidFill>
              <a:srgbClr val="93CDDD"/>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3200" b="1" dirty="0">
                <a:solidFill>
                  <a:prstClr val="white"/>
                </a:solidFill>
                <a:latin typeface="+mn-lt"/>
              </a:rPr>
              <a:t>God’s People</a:t>
            </a:r>
          </a:p>
        </p:txBody>
      </p:sp>
      <p:sp>
        <p:nvSpPr>
          <p:cNvPr id="9" name="Bevel 8">
            <a:extLst>
              <a:ext uri="{FF2B5EF4-FFF2-40B4-BE49-F238E27FC236}">
                <a16:creationId xmlns:a16="http://schemas.microsoft.com/office/drawing/2014/main" id="{42897AD0-9235-7F38-AC38-E24D40222513}"/>
              </a:ext>
            </a:extLst>
          </p:cNvPr>
          <p:cNvSpPr>
            <a:spLocks noChangeArrowheads="1"/>
          </p:cNvSpPr>
          <p:nvPr/>
        </p:nvSpPr>
        <p:spPr bwMode="auto">
          <a:xfrm>
            <a:off x="757238" y="2990850"/>
            <a:ext cx="2054225" cy="1035050"/>
          </a:xfrm>
          <a:prstGeom prst="bevel">
            <a:avLst>
              <a:gd name="adj" fmla="val 12500"/>
            </a:avLst>
          </a:prstGeom>
          <a:solidFill>
            <a:schemeClr val="tx1"/>
          </a:solidFill>
          <a:ln w="44450">
            <a:solidFill>
              <a:srgbClr val="00B050"/>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2800" b="1">
                <a:solidFill>
                  <a:prstClr val="white"/>
                </a:solidFill>
                <a:latin typeface="+mn-lt"/>
              </a:rPr>
              <a:t>Satan’s People</a:t>
            </a:r>
            <a:endParaRPr lang="en-US" sz="2800" b="1" dirty="0">
              <a:solidFill>
                <a:prstClr val="white"/>
              </a:solidFill>
              <a:latin typeface="+mn-lt"/>
            </a:endParaRPr>
          </a:p>
        </p:txBody>
      </p:sp>
      <p:grpSp>
        <p:nvGrpSpPr>
          <p:cNvPr id="19" name="Group 18">
            <a:extLst>
              <a:ext uri="{FF2B5EF4-FFF2-40B4-BE49-F238E27FC236}">
                <a16:creationId xmlns:a16="http://schemas.microsoft.com/office/drawing/2014/main" id="{4862CEC9-5FC0-DCEB-F4D8-BA02F5DBEC23}"/>
              </a:ext>
            </a:extLst>
          </p:cNvPr>
          <p:cNvGrpSpPr>
            <a:grpSpLocks/>
          </p:cNvGrpSpPr>
          <p:nvPr/>
        </p:nvGrpSpPr>
        <p:grpSpPr bwMode="auto">
          <a:xfrm>
            <a:off x="4000500" y="2054225"/>
            <a:ext cx="3517900" cy="1266825"/>
            <a:chOff x="4622799" y="1870252"/>
            <a:chExt cx="2895601" cy="1184581"/>
          </a:xfrm>
        </p:grpSpPr>
        <p:sp>
          <p:nvSpPr>
            <p:cNvPr id="17" name="Rectangle 16">
              <a:extLst>
                <a:ext uri="{FF2B5EF4-FFF2-40B4-BE49-F238E27FC236}">
                  <a16:creationId xmlns:a16="http://schemas.microsoft.com/office/drawing/2014/main" id="{82B6D512-1E05-ABEA-00A4-6DB0B005A5F0}"/>
                </a:ext>
              </a:extLst>
            </p:cNvPr>
            <p:cNvSpPr/>
            <p:nvPr/>
          </p:nvSpPr>
          <p:spPr>
            <a:xfrm flipH="1">
              <a:off x="4622799" y="2032056"/>
              <a:ext cx="271789" cy="10227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8" name="Right Arrow 17">
              <a:extLst>
                <a:ext uri="{FF2B5EF4-FFF2-40B4-BE49-F238E27FC236}">
                  <a16:creationId xmlns:a16="http://schemas.microsoft.com/office/drawing/2014/main" id="{D4A5F9B9-EB56-A10D-231A-6CD2CC833B4F}"/>
                </a:ext>
              </a:extLst>
            </p:cNvPr>
            <p:cNvSpPr/>
            <p:nvPr/>
          </p:nvSpPr>
          <p:spPr>
            <a:xfrm>
              <a:off x="4622799" y="1870252"/>
              <a:ext cx="2895601" cy="605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rPr>
                <a:t>Coming Out Of Babylon</a:t>
              </a:r>
            </a:p>
          </p:txBody>
        </p:sp>
      </p:grpSp>
      <p:sp>
        <p:nvSpPr>
          <p:cNvPr id="10" name="Bevel 9">
            <a:extLst>
              <a:ext uri="{FF2B5EF4-FFF2-40B4-BE49-F238E27FC236}">
                <a16:creationId xmlns:a16="http://schemas.microsoft.com/office/drawing/2014/main" id="{37983E11-2FA1-0D8F-1207-1719696610EB}"/>
              </a:ext>
            </a:extLst>
          </p:cNvPr>
          <p:cNvSpPr>
            <a:spLocks noChangeArrowheads="1"/>
          </p:cNvSpPr>
          <p:nvPr/>
        </p:nvSpPr>
        <p:spPr bwMode="auto">
          <a:xfrm>
            <a:off x="3032125" y="2990850"/>
            <a:ext cx="2074863" cy="1035050"/>
          </a:xfrm>
          <a:prstGeom prst="bevel">
            <a:avLst>
              <a:gd name="adj" fmla="val 12500"/>
            </a:avLst>
          </a:prstGeom>
          <a:solidFill>
            <a:srgbClr val="7030A0"/>
          </a:solidFill>
          <a:ln w="44450">
            <a:solidFill>
              <a:srgbClr val="93CDDD"/>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2800" b="1" dirty="0">
                <a:solidFill>
                  <a:prstClr val="white"/>
                </a:solidFill>
                <a:latin typeface="+mn-lt"/>
              </a:rPr>
              <a:t>God’s people</a:t>
            </a:r>
          </a:p>
        </p:txBody>
      </p:sp>
      <p:grpSp>
        <p:nvGrpSpPr>
          <p:cNvPr id="23" name="Group 22">
            <a:extLst>
              <a:ext uri="{FF2B5EF4-FFF2-40B4-BE49-F238E27FC236}">
                <a16:creationId xmlns:a16="http://schemas.microsoft.com/office/drawing/2014/main" id="{F1EB42AB-2F0C-54D4-D492-D8B468F45169}"/>
              </a:ext>
            </a:extLst>
          </p:cNvPr>
          <p:cNvGrpSpPr>
            <a:grpSpLocks/>
          </p:cNvGrpSpPr>
          <p:nvPr/>
        </p:nvGrpSpPr>
        <p:grpSpPr bwMode="auto">
          <a:xfrm>
            <a:off x="1295400" y="4033838"/>
            <a:ext cx="7131050" cy="2443162"/>
            <a:chOff x="1295399" y="4033059"/>
            <a:chExt cx="7131049" cy="2444007"/>
          </a:xfrm>
        </p:grpSpPr>
        <p:sp>
          <p:nvSpPr>
            <p:cNvPr id="22" name="Up Arrow 21">
              <a:extLst>
                <a:ext uri="{FF2B5EF4-FFF2-40B4-BE49-F238E27FC236}">
                  <a16:creationId xmlns:a16="http://schemas.microsoft.com/office/drawing/2014/main" id="{40F1DAB9-0F08-913B-5B21-3252BD224EA9}"/>
                </a:ext>
              </a:extLst>
            </p:cNvPr>
            <p:cNvSpPr>
              <a:spLocks noChangeArrowheads="1"/>
            </p:cNvSpPr>
            <p:nvPr/>
          </p:nvSpPr>
          <p:spPr bwMode="auto">
            <a:xfrm>
              <a:off x="7810498" y="4736564"/>
              <a:ext cx="615950" cy="1740502"/>
            </a:xfrm>
            <a:prstGeom prst="upArrow">
              <a:avLst>
                <a:gd name="adj1" fmla="val 50000"/>
                <a:gd name="adj2" fmla="val 50000"/>
              </a:avLst>
            </a:prstGeom>
            <a:solidFill>
              <a:srgbClr val="FFC0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pPr algn="ctr" eaLnBrk="1" hangingPunct="1"/>
              <a:endParaRPr lang="en-CI" altLang="en-CI">
                <a:solidFill>
                  <a:srgbClr val="FFFFFF"/>
                </a:solidFill>
                <a:latin typeface="Calibri" panose="020F0502020204030204" pitchFamily="34" charset="0"/>
              </a:endParaRPr>
            </a:p>
          </p:txBody>
        </p:sp>
        <p:sp>
          <p:nvSpPr>
            <p:cNvPr id="21" name="Rectangle 20">
              <a:extLst>
                <a:ext uri="{FF2B5EF4-FFF2-40B4-BE49-F238E27FC236}">
                  <a16:creationId xmlns:a16="http://schemas.microsoft.com/office/drawing/2014/main" id="{16EE4E6A-89DD-3054-83D7-4B36D3FCB848}"/>
                </a:ext>
              </a:extLst>
            </p:cNvPr>
            <p:cNvSpPr>
              <a:spLocks noChangeArrowheads="1"/>
            </p:cNvSpPr>
            <p:nvPr/>
          </p:nvSpPr>
          <p:spPr bwMode="auto">
            <a:xfrm>
              <a:off x="1308099" y="4033059"/>
              <a:ext cx="317500" cy="2444007"/>
            </a:xfrm>
            <a:prstGeom prst="rect">
              <a:avLst/>
            </a:prstGeom>
            <a:solidFill>
              <a:srgbClr val="FFC0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pPr algn="ctr" eaLnBrk="1" hangingPunct="1"/>
              <a:endParaRPr lang="en-CI" altLang="en-CI">
                <a:solidFill>
                  <a:srgbClr val="FFFFFF"/>
                </a:solidFill>
                <a:latin typeface="Calibri" panose="020F0502020204030204" pitchFamily="34" charset="0"/>
              </a:endParaRPr>
            </a:p>
          </p:txBody>
        </p:sp>
        <p:sp>
          <p:nvSpPr>
            <p:cNvPr id="20" name="Rectangle 19">
              <a:extLst>
                <a:ext uri="{FF2B5EF4-FFF2-40B4-BE49-F238E27FC236}">
                  <a16:creationId xmlns:a16="http://schemas.microsoft.com/office/drawing/2014/main" id="{59B6CD41-DCFB-5724-CF11-93200FA648F6}"/>
                </a:ext>
              </a:extLst>
            </p:cNvPr>
            <p:cNvSpPr>
              <a:spLocks noChangeArrowheads="1"/>
            </p:cNvSpPr>
            <p:nvPr/>
          </p:nvSpPr>
          <p:spPr bwMode="auto">
            <a:xfrm>
              <a:off x="1295399" y="6197569"/>
              <a:ext cx="6978649" cy="279497"/>
            </a:xfrm>
            <a:prstGeom prst="rect">
              <a:avLst/>
            </a:prstGeom>
            <a:solidFill>
              <a:srgbClr val="FFC0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eaLnBrk="1" fontAlgn="auto" hangingPunct="1">
                <a:spcBef>
                  <a:spcPts val="0"/>
                </a:spcBef>
                <a:spcAft>
                  <a:spcPts val="0"/>
                </a:spcAft>
                <a:defRPr/>
              </a:pPr>
              <a:r>
                <a:rPr lang="en-US" b="1" dirty="0">
                  <a:solidFill>
                    <a:prstClr val="black"/>
                  </a:solidFill>
                  <a:latin typeface="+mn-lt"/>
                </a:rPr>
                <a:t>Persecuting God’s Church</a:t>
              </a:r>
            </a:p>
          </p:txBody>
        </p:sp>
      </p:grpSp>
      <p:grpSp>
        <p:nvGrpSpPr>
          <p:cNvPr id="27" name="Group 26">
            <a:extLst>
              <a:ext uri="{FF2B5EF4-FFF2-40B4-BE49-F238E27FC236}">
                <a16:creationId xmlns:a16="http://schemas.microsoft.com/office/drawing/2014/main" id="{09C5A7E1-DC1E-DDE7-7803-AA0734DC07BD}"/>
              </a:ext>
            </a:extLst>
          </p:cNvPr>
          <p:cNvGrpSpPr>
            <a:grpSpLocks/>
          </p:cNvGrpSpPr>
          <p:nvPr/>
        </p:nvGrpSpPr>
        <p:grpSpPr bwMode="auto">
          <a:xfrm>
            <a:off x="4000500" y="1333500"/>
            <a:ext cx="4646613" cy="1639888"/>
            <a:chOff x="4000500" y="1333500"/>
            <a:chExt cx="4647052" cy="1639731"/>
          </a:xfrm>
        </p:grpSpPr>
        <p:sp>
          <p:nvSpPr>
            <p:cNvPr id="25" name="Rectangle 24">
              <a:extLst>
                <a:ext uri="{FF2B5EF4-FFF2-40B4-BE49-F238E27FC236}">
                  <a16:creationId xmlns:a16="http://schemas.microsoft.com/office/drawing/2014/main" id="{99C047A3-E774-B1DE-C919-8F1A4F929740}"/>
                </a:ext>
              </a:extLst>
            </p:cNvPr>
            <p:cNvSpPr>
              <a:spLocks noChangeArrowheads="1"/>
            </p:cNvSpPr>
            <p:nvPr/>
          </p:nvSpPr>
          <p:spPr bwMode="auto">
            <a:xfrm>
              <a:off x="8274454" y="1498584"/>
              <a:ext cx="373098" cy="1474647"/>
            </a:xfrm>
            <a:prstGeom prst="rect">
              <a:avLst/>
            </a:prstGeom>
            <a:solidFill>
              <a:srgbClr val="FFC0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pPr algn="ctr" eaLnBrk="1" hangingPunct="1"/>
              <a:endParaRPr lang="en-CI" altLang="en-CI">
                <a:solidFill>
                  <a:srgbClr val="FFFFFF"/>
                </a:solidFill>
                <a:latin typeface="Calibri" panose="020F0502020204030204" pitchFamily="34" charset="0"/>
              </a:endParaRPr>
            </a:p>
          </p:txBody>
        </p:sp>
        <p:sp>
          <p:nvSpPr>
            <p:cNvPr id="26" name="Left Arrow 25">
              <a:extLst>
                <a:ext uri="{FF2B5EF4-FFF2-40B4-BE49-F238E27FC236}">
                  <a16:creationId xmlns:a16="http://schemas.microsoft.com/office/drawing/2014/main" id="{675F9C3A-A64B-3D4B-950D-2B47E6C77C7C}"/>
                </a:ext>
              </a:extLst>
            </p:cNvPr>
            <p:cNvSpPr>
              <a:spLocks noChangeArrowheads="1"/>
            </p:cNvSpPr>
            <p:nvPr/>
          </p:nvSpPr>
          <p:spPr bwMode="auto">
            <a:xfrm>
              <a:off x="4000500" y="1333500"/>
              <a:ext cx="4647052" cy="628590"/>
            </a:xfrm>
            <a:prstGeom prst="leftArrow">
              <a:avLst>
                <a:gd name="adj1" fmla="val 50000"/>
                <a:gd name="adj2" fmla="val 50004"/>
              </a:avLst>
            </a:prstGeom>
            <a:solidFill>
              <a:srgbClr val="FFC0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eaLnBrk="1" fontAlgn="auto" hangingPunct="1">
                <a:spcBef>
                  <a:spcPts val="0"/>
                </a:spcBef>
                <a:spcAft>
                  <a:spcPts val="0"/>
                </a:spcAft>
                <a:defRPr/>
              </a:pPr>
              <a:r>
                <a:rPr lang="en-US" b="1" dirty="0">
                  <a:solidFill>
                    <a:prstClr val="white"/>
                  </a:solidFill>
                  <a:latin typeface="+mn-lt"/>
                </a:rPr>
                <a:t>Returning To Babylon</a:t>
              </a:r>
            </a:p>
          </p:txBody>
        </p:sp>
      </p:grpSp>
      <p:sp>
        <p:nvSpPr>
          <p:cNvPr id="132108" name="Rectangle 27">
            <a:extLst>
              <a:ext uri="{FF2B5EF4-FFF2-40B4-BE49-F238E27FC236}">
                <a16:creationId xmlns:a16="http://schemas.microsoft.com/office/drawing/2014/main" id="{C0A89C93-E95D-28FE-FF5B-51C7E85753C4}"/>
              </a:ext>
            </a:extLst>
          </p:cNvPr>
          <p:cNvSpPr>
            <a:spLocks noChangeArrowheads="1"/>
          </p:cNvSpPr>
          <p:nvPr/>
        </p:nvSpPr>
        <p:spPr bwMode="auto">
          <a:xfrm>
            <a:off x="1841500" y="644525"/>
            <a:ext cx="2951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b="1" u="sng">
                <a:solidFill>
                  <a:srgbClr val="FFFFFF"/>
                </a:solidFill>
              </a:rPr>
              <a:t>BABYLON CHURCH</a:t>
            </a:r>
          </a:p>
        </p:txBody>
      </p:sp>
      <p:sp>
        <p:nvSpPr>
          <p:cNvPr id="132109" name="Rectangle 28">
            <a:extLst>
              <a:ext uri="{FF2B5EF4-FFF2-40B4-BE49-F238E27FC236}">
                <a16:creationId xmlns:a16="http://schemas.microsoft.com/office/drawing/2014/main" id="{CCB5F7CD-7A03-4490-F8DA-16882C01D6CE}"/>
              </a:ext>
            </a:extLst>
          </p:cNvPr>
          <p:cNvSpPr>
            <a:spLocks noChangeArrowheads="1"/>
          </p:cNvSpPr>
          <p:nvPr/>
        </p:nvSpPr>
        <p:spPr bwMode="auto">
          <a:xfrm>
            <a:off x="7896225" y="620713"/>
            <a:ext cx="3094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800" b="1" u="sng">
                <a:solidFill>
                  <a:srgbClr val="FFFFFF"/>
                </a:solidFill>
              </a:rPr>
              <a:t>REMNANT CHURCH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eft Arrow 10">
            <a:extLst>
              <a:ext uri="{FF2B5EF4-FFF2-40B4-BE49-F238E27FC236}">
                <a16:creationId xmlns:a16="http://schemas.microsoft.com/office/drawing/2014/main" id="{A59E769D-2DEE-30DE-E898-7EF0740D715E}"/>
              </a:ext>
            </a:extLst>
          </p:cNvPr>
          <p:cNvSpPr>
            <a:spLocks noChangeArrowheads="1"/>
          </p:cNvSpPr>
          <p:nvPr/>
        </p:nvSpPr>
        <p:spPr bwMode="auto">
          <a:xfrm>
            <a:off x="2971800" y="3589338"/>
            <a:ext cx="4416972" cy="1225550"/>
          </a:xfrm>
          <a:prstGeom prst="leftArrow">
            <a:avLst>
              <a:gd name="adj1" fmla="val 50000"/>
              <a:gd name="adj2" fmla="val 50004"/>
            </a:avLst>
          </a:prstGeom>
          <a:noFill/>
          <a:ln w="38100">
            <a:solidFill>
              <a:srgbClr val="E46C0A"/>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en-US" dirty="0">
                <a:solidFill>
                  <a:srgbClr val="000000"/>
                </a:solidFill>
                <a:latin typeface="+mn-lt"/>
              </a:rPr>
              <a:t> Deception &amp; Persecution </a:t>
            </a:r>
          </a:p>
        </p:txBody>
      </p:sp>
      <p:sp>
        <p:nvSpPr>
          <p:cNvPr id="13" name="Left Arrow 12">
            <a:extLst>
              <a:ext uri="{FF2B5EF4-FFF2-40B4-BE49-F238E27FC236}">
                <a16:creationId xmlns:a16="http://schemas.microsoft.com/office/drawing/2014/main" id="{3AE079EB-7F52-CC88-1902-04FE1650C83B}"/>
              </a:ext>
            </a:extLst>
          </p:cNvPr>
          <p:cNvSpPr>
            <a:spLocks noChangeArrowheads="1"/>
          </p:cNvSpPr>
          <p:nvPr/>
        </p:nvSpPr>
        <p:spPr bwMode="auto">
          <a:xfrm>
            <a:off x="2971800" y="5789613"/>
            <a:ext cx="4910959" cy="1116012"/>
          </a:xfrm>
          <a:prstGeom prst="leftArrow">
            <a:avLst>
              <a:gd name="adj1" fmla="val 50000"/>
              <a:gd name="adj2" fmla="val 50001"/>
            </a:avLst>
          </a:prstGeom>
          <a:noFill/>
          <a:ln w="38100">
            <a:solidFill>
              <a:srgbClr val="E46C0A"/>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en-US" dirty="0">
                <a:solidFill>
                  <a:srgbClr val="000000"/>
                </a:solidFill>
                <a:latin typeface="+mn-lt"/>
              </a:rPr>
              <a:t>Deception, Persecution, </a:t>
            </a:r>
          </a:p>
          <a:p>
            <a:pPr algn="ctr" eaLnBrk="1" fontAlgn="auto" hangingPunct="1">
              <a:spcBef>
                <a:spcPts val="0"/>
              </a:spcBef>
              <a:spcAft>
                <a:spcPts val="0"/>
              </a:spcAft>
              <a:defRPr/>
            </a:pPr>
            <a:r>
              <a:rPr lang="en-US" dirty="0">
                <a:solidFill>
                  <a:srgbClr val="000000"/>
                </a:solidFill>
                <a:latin typeface="+mn-lt"/>
              </a:rPr>
              <a:t>Demoralizing,  &amp; Betrayal</a:t>
            </a:r>
          </a:p>
        </p:txBody>
      </p:sp>
      <p:sp>
        <p:nvSpPr>
          <p:cNvPr id="12" name="Left Arrow 11">
            <a:extLst>
              <a:ext uri="{FF2B5EF4-FFF2-40B4-BE49-F238E27FC236}">
                <a16:creationId xmlns:a16="http://schemas.microsoft.com/office/drawing/2014/main" id="{9619A72A-26CF-B196-BD31-D76286A08082}"/>
              </a:ext>
            </a:extLst>
          </p:cNvPr>
          <p:cNvSpPr>
            <a:spLocks noChangeArrowheads="1"/>
          </p:cNvSpPr>
          <p:nvPr/>
        </p:nvSpPr>
        <p:spPr bwMode="auto">
          <a:xfrm>
            <a:off x="2971800" y="1612900"/>
            <a:ext cx="4143375" cy="1111250"/>
          </a:xfrm>
          <a:prstGeom prst="leftArrow">
            <a:avLst>
              <a:gd name="adj1" fmla="val 50000"/>
              <a:gd name="adj2" fmla="val 49993"/>
            </a:avLst>
          </a:prstGeom>
          <a:noFill/>
          <a:ln w="38100">
            <a:solidFill>
              <a:srgbClr val="E46C0A"/>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en-US" b="1" dirty="0">
                <a:solidFill>
                  <a:srgbClr val="000000"/>
                </a:solidFill>
                <a:latin typeface="+mn-lt"/>
              </a:rPr>
              <a:t>Scoffing &amp; Ignoring</a:t>
            </a:r>
            <a:r>
              <a:rPr lang="en-US" dirty="0">
                <a:solidFill>
                  <a:prstClr val="white"/>
                </a:solidFill>
                <a:latin typeface="+mn-lt"/>
              </a:rPr>
              <a:t> </a:t>
            </a:r>
          </a:p>
        </p:txBody>
      </p:sp>
      <p:sp>
        <p:nvSpPr>
          <p:cNvPr id="3" name="Oval 2">
            <a:extLst>
              <a:ext uri="{FF2B5EF4-FFF2-40B4-BE49-F238E27FC236}">
                <a16:creationId xmlns:a16="http://schemas.microsoft.com/office/drawing/2014/main" id="{082C7D8E-18D5-8994-3BAD-18427D1260E7}"/>
              </a:ext>
            </a:extLst>
          </p:cNvPr>
          <p:cNvSpPr>
            <a:spLocks noChangeArrowheads="1"/>
          </p:cNvSpPr>
          <p:nvPr/>
        </p:nvSpPr>
        <p:spPr bwMode="auto">
          <a:xfrm>
            <a:off x="6862763" y="920750"/>
            <a:ext cx="3575050" cy="2211388"/>
          </a:xfrm>
          <a:prstGeom prst="ellipse">
            <a:avLst/>
          </a:prstGeom>
          <a:solidFill>
            <a:schemeClr val="bg1"/>
          </a:solidFill>
          <a:ln w="63500">
            <a:solidFill>
              <a:srgbClr val="0000FF"/>
            </a:solidFill>
            <a:round/>
            <a:headEnd/>
            <a:tailEnd/>
          </a:ln>
          <a:effectLst>
            <a:outerShdw blurRad="40000" dist="23000" dir="5400000" rotWithShape="0">
              <a:srgbClr val="808080">
                <a:alpha val="34999"/>
              </a:srgbClr>
            </a:outerShdw>
          </a:effectLst>
        </p:spPr>
        <p:txBody>
          <a:bodyPr anchor="ctr"/>
          <a:lstStyle/>
          <a:p>
            <a:pPr eaLnBrk="1" fontAlgn="auto" hangingPunct="1">
              <a:spcBef>
                <a:spcPts val="0"/>
              </a:spcBef>
              <a:spcAft>
                <a:spcPts val="0"/>
              </a:spcAft>
              <a:defRPr/>
            </a:pPr>
            <a:r>
              <a:rPr lang="en-US" sz="2800" dirty="0">
                <a:solidFill>
                  <a:srgbClr val="0000FF"/>
                </a:solidFill>
                <a:latin typeface="Iowan Old Style Black"/>
                <a:cs typeface="Iowan Old Style Black"/>
              </a:rPr>
              <a:t>Blindfolded</a:t>
            </a:r>
          </a:p>
        </p:txBody>
      </p:sp>
      <p:sp>
        <p:nvSpPr>
          <p:cNvPr id="8" name="Right Arrow 7">
            <a:extLst>
              <a:ext uri="{FF2B5EF4-FFF2-40B4-BE49-F238E27FC236}">
                <a16:creationId xmlns:a16="http://schemas.microsoft.com/office/drawing/2014/main" id="{A4A7FD2A-0D6A-6DD9-6826-3B9EA92E6E64}"/>
              </a:ext>
            </a:extLst>
          </p:cNvPr>
          <p:cNvSpPr>
            <a:spLocks noChangeArrowheads="1"/>
          </p:cNvSpPr>
          <p:nvPr/>
        </p:nvSpPr>
        <p:spPr bwMode="auto">
          <a:xfrm>
            <a:off x="2971800" y="5076825"/>
            <a:ext cx="3890963" cy="1058863"/>
          </a:xfrm>
          <a:prstGeom prst="rightArrow">
            <a:avLst>
              <a:gd name="adj1" fmla="val 50000"/>
              <a:gd name="adj2" fmla="val 49999"/>
            </a:avLst>
          </a:prstGeom>
          <a:noFill/>
          <a:ln w="381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en-US" dirty="0">
                <a:solidFill>
                  <a:srgbClr val="000000"/>
                </a:solidFill>
                <a:latin typeface="+mn-lt"/>
              </a:rPr>
              <a:t>Resist, Refrain, Restore</a:t>
            </a:r>
          </a:p>
        </p:txBody>
      </p:sp>
      <p:sp>
        <p:nvSpPr>
          <p:cNvPr id="9" name="Right Arrow 8">
            <a:extLst>
              <a:ext uri="{FF2B5EF4-FFF2-40B4-BE49-F238E27FC236}">
                <a16:creationId xmlns:a16="http://schemas.microsoft.com/office/drawing/2014/main" id="{CECC9A82-3C4C-78B3-6941-77B017C0E8FA}"/>
              </a:ext>
            </a:extLst>
          </p:cNvPr>
          <p:cNvSpPr>
            <a:spLocks noChangeArrowheads="1"/>
          </p:cNvSpPr>
          <p:nvPr/>
        </p:nvSpPr>
        <p:spPr bwMode="auto">
          <a:xfrm>
            <a:off x="2971800" y="2894013"/>
            <a:ext cx="4254500" cy="1006475"/>
          </a:xfrm>
          <a:prstGeom prst="rightArrow">
            <a:avLst>
              <a:gd name="adj1" fmla="val 50000"/>
              <a:gd name="adj2" fmla="val 50001"/>
            </a:avLst>
          </a:prstGeom>
          <a:noFill/>
          <a:ln w="38100">
            <a:solidFill>
              <a:srgbClr val="948A54"/>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en-US" dirty="0">
                <a:solidFill>
                  <a:srgbClr val="000000"/>
                </a:solidFill>
                <a:latin typeface="+mn-lt"/>
              </a:rPr>
              <a:t>Persuasion, Apologetics</a:t>
            </a:r>
          </a:p>
        </p:txBody>
      </p:sp>
      <p:sp>
        <p:nvSpPr>
          <p:cNvPr id="10" name="Right Arrow 9">
            <a:extLst>
              <a:ext uri="{FF2B5EF4-FFF2-40B4-BE49-F238E27FC236}">
                <a16:creationId xmlns:a16="http://schemas.microsoft.com/office/drawing/2014/main" id="{B55D8D05-8049-4153-407D-24D107212A56}"/>
              </a:ext>
            </a:extLst>
          </p:cNvPr>
          <p:cNvSpPr>
            <a:spLocks noChangeArrowheads="1"/>
          </p:cNvSpPr>
          <p:nvPr/>
        </p:nvSpPr>
        <p:spPr bwMode="auto">
          <a:xfrm>
            <a:off x="2971800" y="828675"/>
            <a:ext cx="4254500" cy="1036638"/>
          </a:xfrm>
          <a:prstGeom prst="rightArrow">
            <a:avLst>
              <a:gd name="adj1" fmla="val 50000"/>
              <a:gd name="adj2" fmla="val 49991"/>
            </a:avLst>
          </a:prstGeom>
          <a:noFill/>
          <a:ln w="38100">
            <a:solidFill>
              <a:srgbClr val="0000FF"/>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r>
              <a:rPr lang="en-US" dirty="0">
                <a:solidFill>
                  <a:srgbClr val="000000"/>
                </a:solidFill>
                <a:latin typeface="+mn-lt"/>
              </a:rPr>
              <a:t>Witness, warn, &amp; welcome</a:t>
            </a:r>
          </a:p>
        </p:txBody>
      </p:sp>
      <p:sp>
        <p:nvSpPr>
          <p:cNvPr id="2" name="Rectangle 1">
            <a:extLst>
              <a:ext uri="{FF2B5EF4-FFF2-40B4-BE49-F238E27FC236}">
                <a16:creationId xmlns:a16="http://schemas.microsoft.com/office/drawing/2014/main" id="{AB402DB7-B0BD-B1A0-6C44-476D2261DF99}"/>
              </a:ext>
            </a:extLst>
          </p:cNvPr>
          <p:cNvSpPr>
            <a:spLocks noChangeArrowheads="1"/>
          </p:cNvSpPr>
          <p:nvPr/>
        </p:nvSpPr>
        <p:spPr bwMode="auto">
          <a:xfrm>
            <a:off x="161925" y="331788"/>
            <a:ext cx="2809875" cy="6346825"/>
          </a:xfrm>
          <a:prstGeom prst="rect">
            <a:avLst/>
          </a:prstGeom>
          <a:noFill/>
          <a:ln w="1016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3500" b="1">
                <a:solidFill>
                  <a:srgbClr val="000000"/>
                </a:solidFill>
              </a:rPr>
              <a:t>God’s</a:t>
            </a:r>
          </a:p>
          <a:p>
            <a:pPr algn="ctr" eaLnBrk="1" hangingPunct="1">
              <a:spcBef>
                <a:spcPct val="0"/>
              </a:spcBef>
              <a:buFontTx/>
              <a:buNone/>
            </a:pPr>
            <a:r>
              <a:rPr lang="en-US" altLang="en-US" sz="3500" b="1">
                <a:solidFill>
                  <a:srgbClr val="000000"/>
                </a:solidFill>
              </a:rPr>
              <a:t> Generation’s Mission To </a:t>
            </a:r>
          </a:p>
          <a:p>
            <a:pPr algn="ctr" eaLnBrk="1" hangingPunct="1">
              <a:spcBef>
                <a:spcPct val="0"/>
              </a:spcBef>
              <a:buFontTx/>
              <a:buNone/>
            </a:pPr>
            <a:endParaRPr lang="en-US" altLang="en-US" sz="3500" b="1">
              <a:solidFill>
                <a:srgbClr val="000000"/>
              </a:solidFill>
            </a:endParaRPr>
          </a:p>
          <a:p>
            <a:pPr algn="ctr" eaLnBrk="1" hangingPunct="1">
              <a:spcBef>
                <a:spcPct val="0"/>
              </a:spcBef>
              <a:buFontTx/>
              <a:buNone/>
            </a:pPr>
            <a:r>
              <a:rPr lang="en-US" altLang="en-US" sz="3500" b="1">
                <a:solidFill>
                  <a:srgbClr val="000000"/>
                </a:solidFill>
              </a:rPr>
              <a:t>The </a:t>
            </a:r>
          </a:p>
          <a:p>
            <a:pPr algn="ctr" eaLnBrk="1" hangingPunct="1">
              <a:spcBef>
                <a:spcPct val="0"/>
              </a:spcBef>
              <a:buFontTx/>
              <a:buNone/>
            </a:pPr>
            <a:endParaRPr lang="en-US" altLang="en-US" sz="3500" b="1">
              <a:solidFill>
                <a:srgbClr val="000000"/>
              </a:solidFill>
            </a:endParaRPr>
          </a:p>
          <a:p>
            <a:pPr algn="ctr" eaLnBrk="1" hangingPunct="1">
              <a:spcBef>
                <a:spcPct val="0"/>
              </a:spcBef>
              <a:buFontTx/>
              <a:buNone/>
            </a:pPr>
            <a:r>
              <a:rPr lang="en-US" altLang="en-US" sz="3500" b="1">
                <a:solidFill>
                  <a:srgbClr val="000000"/>
                </a:solidFill>
              </a:rPr>
              <a:t>The Rest of  The End-Time Generation</a:t>
            </a:r>
          </a:p>
        </p:txBody>
      </p:sp>
      <p:sp>
        <p:nvSpPr>
          <p:cNvPr id="4" name="Oval 3">
            <a:extLst>
              <a:ext uri="{FF2B5EF4-FFF2-40B4-BE49-F238E27FC236}">
                <a16:creationId xmlns:a16="http://schemas.microsoft.com/office/drawing/2014/main" id="{FF3CC4A9-0E18-5225-B5AD-B26A12F9CA20}"/>
              </a:ext>
            </a:extLst>
          </p:cNvPr>
          <p:cNvSpPr>
            <a:spLocks noChangeArrowheads="1"/>
          </p:cNvSpPr>
          <p:nvPr/>
        </p:nvSpPr>
        <p:spPr bwMode="auto">
          <a:xfrm>
            <a:off x="6862763" y="3132138"/>
            <a:ext cx="3575050" cy="1760537"/>
          </a:xfrm>
          <a:prstGeom prst="ellipse">
            <a:avLst/>
          </a:prstGeom>
          <a:solidFill>
            <a:schemeClr val="bg1"/>
          </a:solidFill>
          <a:ln w="63500">
            <a:solidFill>
              <a:srgbClr val="948A54"/>
            </a:solidFill>
            <a:round/>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2700" b="1" dirty="0">
                <a:solidFill>
                  <a:srgbClr val="7030A0"/>
                </a:solidFill>
                <a:latin typeface="+mn-lt"/>
              </a:rPr>
              <a:t>Enemy’s Agents in the World</a:t>
            </a:r>
          </a:p>
        </p:txBody>
      </p:sp>
      <p:sp>
        <p:nvSpPr>
          <p:cNvPr id="5" name="Oval 4">
            <a:extLst>
              <a:ext uri="{FF2B5EF4-FFF2-40B4-BE49-F238E27FC236}">
                <a16:creationId xmlns:a16="http://schemas.microsoft.com/office/drawing/2014/main" id="{BB0B82C9-9221-4056-A2EC-8B58131FFBE0}"/>
              </a:ext>
            </a:extLst>
          </p:cNvPr>
          <p:cNvSpPr>
            <a:spLocks noChangeArrowheads="1"/>
          </p:cNvSpPr>
          <p:nvPr/>
        </p:nvSpPr>
        <p:spPr bwMode="auto">
          <a:xfrm>
            <a:off x="6862763" y="4906963"/>
            <a:ext cx="3575050" cy="1851025"/>
          </a:xfrm>
          <a:prstGeom prst="ellipse">
            <a:avLst/>
          </a:prstGeom>
          <a:solidFill>
            <a:schemeClr val="bg1"/>
          </a:solidFill>
          <a:ln w="63500">
            <a:solidFill>
              <a:schemeClr val="tx1"/>
            </a:solidFill>
            <a:round/>
            <a:headEnd/>
            <a:tailEnd/>
          </a:ln>
          <a:effectLst>
            <a:outerShdw blurRad="40000" dist="23000" dir="5400000" rotWithShape="0">
              <a:srgbClr val="808080">
                <a:alpha val="34999"/>
              </a:srgbClr>
            </a:outerShdw>
          </a:effectLst>
        </p:spPr>
        <p:txBody>
          <a:bodyPr anchor="ct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pPr algn="ctr" eaLnBrk="1" hangingPunct="1"/>
            <a:r>
              <a:rPr lang="en-US" altLang="en-CI" sz="2700" b="1" dirty="0">
                <a:solidFill>
                  <a:srgbClr val="000000"/>
                </a:solidFill>
                <a:latin typeface="Calibri" panose="020F0502020204030204" pitchFamily="34" charset="0"/>
              </a:rPr>
              <a:t>Enemy’s Agents in God’s Church</a:t>
            </a:r>
          </a:p>
          <a:p>
            <a:pPr algn="ctr" eaLnBrk="1" hangingPunct="1"/>
            <a:endParaRPr lang="en-US" altLang="en-CI" dirty="0">
              <a:solidFill>
                <a:srgbClr val="FFFFFF"/>
              </a:solidFill>
              <a:latin typeface="Calibri" panose="020F0502020204030204" pitchFamily="34" charset="0"/>
            </a:endParaRPr>
          </a:p>
        </p:txBody>
      </p:sp>
      <p:sp>
        <p:nvSpPr>
          <p:cNvPr id="14" name="Rectangle 13">
            <a:extLst>
              <a:ext uri="{FF2B5EF4-FFF2-40B4-BE49-F238E27FC236}">
                <a16:creationId xmlns:a16="http://schemas.microsoft.com/office/drawing/2014/main" id="{75E1E8D2-D253-6E1F-A6F3-1CCFCB9924D7}"/>
              </a:ext>
            </a:extLst>
          </p:cNvPr>
          <p:cNvSpPr>
            <a:spLocks noChangeArrowheads="1"/>
          </p:cNvSpPr>
          <p:nvPr/>
        </p:nvSpPr>
        <p:spPr bwMode="auto">
          <a:xfrm>
            <a:off x="9925050" y="411163"/>
            <a:ext cx="1458913" cy="6346825"/>
          </a:xfrm>
          <a:prstGeom prst="rect">
            <a:avLst/>
          </a:prstGeom>
          <a:solidFill>
            <a:schemeClr val="bg1"/>
          </a:solidFill>
          <a:ln w="101600">
            <a:solidFill>
              <a:schemeClr val="tx1"/>
            </a:solidFill>
            <a:miter lim="800000"/>
            <a:headEnd/>
            <a:tailEnd/>
          </a:ln>
          <a:effectLst>
            <a:outerShdw blurRad="40000" dist="23000" dir="5400000" rotWithShape="0">
              <a:srgbClr val="808080">
                <a:alpha val="34999"/>
              </a:srgbClr>
            </a:outerShdw>
          </a:effectLst>
        </p:spPr>
        <p:txBody>
          <a:bodyPr anchor="ct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pPr algn="ctr" eaLnBrk="1" hangingPunct="1"/>
            <a:endParaRPr lang="en-US" altLang="en-CI" sz="2800" b="1">
              <a:solidFill>
                <a:srgbClr val="000000"/>
              </a:solidFill>
              <a:latin typeface="Calibri" panose="020F0502020204030204" pitchFamily="34" charset="0"/>
            </a:endParaRPr>
          </a:p>
          <a:p>
            <a:pPr algn="ctr" eaLnBrk="1" hangingPunct="1"/>
            <a:r>
              <a:rPr lang="en-US" altLang="en-CI" sz="2800" b="1">
                <a:solidFill>
                  <a:srgbClr val="000000"/>
                </a:solidFill>
                <a:latin typeface="Calibri" panose="020F0502020204030204" pitchFamily="34" charset="0"/>
              </a:rPr>
              <a:t>The</a:t>
            </a:r>
          </a:p>
          <a:p>
            <a:pPr algn="ctr" eaLnBrk="1" hangingPunct="1"/>
            <a:r>
              <a:rPr lang="en-US" altLang="en-CI" sz="2800" b="1">
                <a:solidFill>
                  <a:srgbClr val="000000"/>
                </a:solidFill>
                <a:latin typeface="Calibri" panose="020F0502020204030204" pitchFamily="34" charset="0"/>
              </a:rPr>
              <a:t>Rest Of the End-Time </a:t>
            </a:r>
          </a:p>
          <a:p>
            <a:pPr algn="ctr" eaLnBrk="1" hangingPunct="1"/>
            <a:r>
              <a:rPr lang="en-US" altLang="en-CI" sz="2800" b="1">
                <a:solidFill>
                  <a:srgbClr val="000000"/>
                </a:solidFill>
                <a:latin typeface="Calibri" panose="020F0502020204030204" pitchFamily="34" charset="0"/>
              </a:rPr>
              <a:t>G</a:t>
            </a:r>
          </a:p>
          <a:p>
            <a:pPr algn="ctr" eaLnBrk="1" hangingPunct="1"/>
            <a:r>
              <a:rPr lang="en-US" altLang="en-CI" sz="2800" b="1">
                <a:solidFill>
                  <a:srgbClr val="000000"/>
                </a:solidFill>
                <a:latin typeface="Calibri" panose="020F0502020204030204" pitchFamily="34" charset="0"/>
              </a:rPr>
              <a:t>E</a:t>
            </a:r>
          </a:p>
          <a:p>
            <a:pPr algn="ctr" eaLnBrk="1" hangingPunct="1"/>
            <a:r>
              <a:rPr lang="en-US" altLang="en-CI" sz="2800" b="1">
                <a:solidFill>
                  <a:srgbClr val="000000"/>
                </a:solidFill>
                <a:latin typeface="Calibri" panose="020F0502020204030204" pitchFamily="34" charset="0"/>
              </a:rPr>
              <a:t>N</a:t>
            </a:r>
          </a:p>
          <a:p>
            <a:pPr algn="ctr" eaLnBrk="1" hangingPunct="1"/>
            <a:r>
              <a:rPr lang="en-US" altLang="en-CI" sz="2800" b="1">
                <a:solidFill>
                  <a:srgbClr val="000000"/>
                </a:solidFill>
                <a:latin typeface="Calibri" panose="020F0502020204030204" pitchFamily="34" charset="0"/>
              </a:rPr>
              <a:t>E</a:t>
            </a:r>
          </a:p>
          <a:p>
            <a:pPr algn="ctr" eaLnBrk="1" hangingPunct="1"/>
            <a:r>
              <a:rPr lang="en-US" altLang="en-CI" sz="2800" b="1">
                <a:solidFill>
                  <a:srgbClr val="000000"/>
                </a:solidFill>
                <a:latin typeface="Calibri" panose="020F0502020204030204" pitchFamily="34" charset="0"/>
              </a:rPr>
              <a:t>R</a:t>
            </a:r>
          </a:p>
          <a:p>
            <a:pPr algn="ctr" eaLnBrk="1" hangingPunct="1"/>
            <a:r>
              <a:rPr lang="en-US" altLang="en-CI" sz="2800" b="1">
                <a:solidFill>
                  <a:srgbClr val="000000"/>
                </a:solidFill>
                <a:latin typeface="Calibri" panose="020F0502020204030204" pitchFamily="34" charset="0"/>
              </a:rPr>
              <a:t>A</a:t>
            </a:r>
          </a:p>
          <a:p>
            <a:pPr algn="ctr" eaLnBrk="1" hangingPunct="1"/>
            <a:r>
              <a:rPr lang="en-US" altLang="en-CI" sz="2800" b="1">
                <a:solidFill>
                  <a:srgbClr val="000000"/>
                </a:solidFill>
                <a:latin typeface="Calibri" panose="020F0502020204030204" pitchFamily="34" charset="0"/>
              </a:rPr>
              <a:t>T</a:t>
            </a:r>
          </a:p>
          <a:p>
            <a:pPr algn="ctr" eaLnBrk="1" hangingPunct="1"/>
            <a:r>
              <a:rPr lang="en-US" altLang="en-CI" sz="2800" b="1">
                <a:solidFill>
                  <a:srgbClr val="000000"/>
                </a:solidFill>
                <a:latin typeface="Calibri" panose="020F0502020204030204" pitchFamily="34" charset="0"/>
              </a:rPr>
              <a:t>I</a:t>
            </a:r>
          </a:p>
          <a:p>
            <a:pPr algn="ctr" eaLnBrk="1" hangingPunct="1"/>
            <a:r>
              <a:rPr lang="en-US" altLang="en-CI" sz="2800" b="1">
                <a:solidFill>
                  <a:srgbClr val="000000"/>
                </a:solidFill>
                <a:latin typeface="Calibri" panose="020F0502020204030204" pitchFamily="34" charset="0"/>
              </a:rPr>
              <a:t>O</a:t>
            </a:r>
          </a:p>
          <a:p>
            <a:pPr algn="ctr" eaLnBrk="1" hangingPunct="1"/>
            <a:r>
              <a:rPr lang="en-US" altLang="en-CI" sz="2800" b="1">
                <a:solidFill>
                  <a:srgbClr val="000000"/>
                </a:solidFill>
                <a:latin typeface="Calibri" panose="020F0502020204030204" pitchFamily="34" charset="0"/>
              </a:rPr>
              <a:t>N</a:t>
            </a:r>
          </a:p>
          <a:p>
            <a:pPr algn="ctr" eaLnBrk="1" hangingPunct="1"/>
            <a:endParaRPr lang="en-US" altLang="en-CI" sz="3500" b="1">
              <a:solidFill>
                <a:srgbClr val="000000"/>
              </a:solidFill>
              <a:latin typeface="Calibri" panose="020F0502020204030204" pitchFamily="34" charset="0"/>
            </a:endParaRPr>
          </a:p>
        </p:txBody>
      </p:sp>
      <p:sp>
        <p:nvSpPr>
          <p:cNvPr id="6" name="Rectangle 5">
            <a:extLst>
              <a:ext uri="{FF2B5EF4-FFF2-40B4-BE49-F238E27FC236}">
                <a16:creationId xmlns:a16="http://schemas.microsoft.com/office/drawing/2014/main" id="{764368F3-9908-2DE0-8E82-CD18691BA704}"/>
              </a:ext>
            </a:extLst>
          </p:cNvPr>
          <p:cNvSpPr>
            <a:spLocks noChangeArrowheads="1"/>
          </p:cNvSpPr>
          <p:nvPr/>
        </p:nvSpPr>
        <p:spPr bwMode="auto">
          <a:xfrm>
            <a:off x="2971800" y="112713"/>
            <a:ext cx="6953250" cy="411162"/>
          </a:xfrm>
          <a:prstGeom prst="rect">
            <a:avLst/>
          </a:prstGeom>
          <a:solidFill>
            <a:schemeClr val="bg1"/>
          </a:solidFill>
          <a:ln w="63500">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3600" b="1" dirty="0">
                <a:solidFill>
                  <a:prstClr val="black"/>
                </a:solidFill>
                <a:latin typeface="+mn-lt"/>
              </a:rPr>
              <a:t>THE COMPLEXITY OF THE TASK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2"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50FE769-44F5-5F50-6DB6-91E7B76C9282}"/>
              </a:ext>
            </a:extLst>
          </p:cNvPr>
          <p:cNvSpPr>
            <a:spLocks noChangeArrowheads="1"/>
          </p:cNvSpPr>
          <p:nvPr/>
        </p:nvSpPr>
        <p:spPr bwMode="auto">
          <a:xfrm>
            <a:off x="6673850" y="1735138"/>
            <a:ext cx="3575050" cy="1454150"/>
          </a:xfrm>
          <a:prstGeom prst="ellipse">
            <a:avLst/>
          </a:prstGeom>
          <a:noFill/>
          <a:ln w="63500">
            <a:solidFill>
              <a:srgbClr val="0000FF"/>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eaLnBrk="1" fontAlgn="auto" hangingPunct="1">
              <a:spcBef>
                <a:spcPts val="0"/>
              </a:spcBef>
              <a:spcAft>
                <a:spcPts val="0"/>
              </a:spcAft>
              <a:defRPr/>
            </a:pPr>
            <a:r>
              <a:rPr lang="en-US" sz="2800" dirty="0">
                <a:solidFill>
                  <a:srgbClr val="0000FF"/>
                </a:solidFill>
                <a:latin typeface="Iowan Old Style Black"/>
                <a:cs typeface="Iowan Old Style Black"/>
              </a:rPr>
              <a:t>Blindfolded</a:t>
            </a:r>
          </a:p>
        </p:txBody>
      </p:sp>
      <p:sp>
        <p:nvSpPr>
          <p:cNvPr id="8" name="Right Arrow 7">
            <a:extLst>
              <a:ext uri="{FF2B5EF4-FFF2-40B4-BE49-F238E27FC236}">
                <a16:creationId xmlns:a16="http://schemas.microsoft.com/office/drawing/2014/main" id="{950FD05A-69AE-864A-3F01-A64535573EA3}"/>
              </a:ext>
            </a:extLst>
          </p:cNvPr>
          <p:cNvSpPr>
            <a:spLocks noChangeArrowheads="1"/>
          </p:cNvSpPr>
          <p:nvPr/>
        </p:nvSpPr>
        <p:spPr bwMode="auto">
          <a:xfrm>
            <a:off x="2424113" y="5037138"/>
            <a:ext cx="4438650" cy="1654175"/>
          </a:xfrm>
          <a:prstGeom prst="rightArrow">
            <a:avLst>
              <a:gd name="adj1" fmla="val 50000"/>
              <a:gd name="adj2" fmla="val 50001"/>
            </a:avLst>
          </a:prstGeom>
          <a:solidFill>
            <a:schemeClr val="tx1"/>
          </a:solidFill>
          <a:ln w="38100">
            <a:solidFill>
              <a:schemeClr val="tx1"/>
            </a:solidFill>
            <a:miter lim="800000"/>
            <a:headEnd/>
            <a:tailEnd/>
          </a:ln>
          <a:effectLst>
            <a:outerShdw blurRad="40000" dist="23000" dir="5400000" rotWithShape="0">
              <a:srgbClr val="808080">
                <a:alpha val="34999"/>
              </a:srgbClr>
            </a:outerShdw>
          </a:effectLst>
        </p:spPr>
        <p:txBody>
          <a:bodyPr anchor="ctr"/>
          <a:lstStyle/>
          <a:p>
            <a:pPr algn="r" eaLnBrk="1" fontAlgn="auto" hangingPunct="1">
              <a:spcBef>
                <a:spcPts val="0"/>
              </a:spcBef>
              <a:spcAft>
                <a:spcPts val="0"/>
              </a:spcAft>
              <a:defRPr/>
            </a:pPr>
            <a:r>
              <a:rPr lang="en-US" sz="3000" dirty="0">
                <a:solidFill>
                  <a:prstClr val="white"/>
                </a:solidFill>
                <a:latin typeface="+mn-lt"/>
              </a:rPr>
              <a:t>2Timothy 4: 2-4</a:t>
            </a:r>
            <a:r>
              <a:rPr lang="en-US" dirty="0">
                <a:solidFill>
                  <a:srgbClr val="000000"/>
                </a:solidFill>
                <a:latin typeface="+mn-lt"/>
              </a:rPr>
              <a:t>3: 1-9</a:t>
            </a:r>
          </a:p>
        </p:txBody>
      </p:sp>
      <p:sp>
        <p:nvSpPr>
          <p:cNvPr id="9" name="Right Arrow 8">
            <a:extLst>
              <a:ext uri="{FF2B5EF4-FFF2-40B4-BE49-F238E27FC236}">
                <a16:creationId xmlns:a16="http://schemas.microsoft.com/office/drawing/2014/main" id="{787A9A68-7724-531E-4948-A8C12B8AD1DF}"/>
              </a:ext>
            </a:extLst>
          </p:cNvPr>
          <p:cNvSpPr>
            <a:spLocks noChangeArrowheads="1"/>
          </p:cNvSpPr>
          <p:nvPr/>
        </p:nvSpPr>
        <p:spPr bwMode="auto">
          <a:xfrm>
            <a:off x="2430463" y="3368675"/>
            <a:ext cx="4432300" cy="1611313"/>
          </a:xfrm>
          <a:prstGeom prst="rightArrow">
            <a:avLst>
              <a:gd name="adj1" fmla="val 50000"/>
              <a:gd name="adj2" fmla="val 49997"/>
            </a:avLst>
          </a:prstGeom>
          <a:solidFill>
            <a:srgbClr val="948A54"/>
          </a:solidFill>
          <a:ln w="38100">
            <a:solidFill>
              <a:srgbClr val="948A54"/>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2800" b="1" dirty="0">
                <a:solidFill>
                  <a:prstClr val="white"/>
                </a:solidFill>
                <a:latin typeface="+mn-lt"/>
              </a:rPr>
              <a:t>2 Corinthians 10: 4-5</a:t>
            </a:r>
          </a:p>
        </p:txBody>
      </p:sp>
      <p:sp>
        <p:nvSpPr>
          <p:cNvPr id="10" name="Right Arrow 9">
            <a:extLst>
              <a:ext uri="{FF2B5EF4-FFF2-40B4-BE49-F238E27FC236}">
                <a16:creationId xmlns:a16="http://schemas.microsoft.com/office/drawing/2014/main" id="{61FB62D5-E5C1-8A44-28BA-A3D0AB84C156}"/>
              </a:ext>
            </a:extLst>
          </p:cNvPr>
          <p:cNvSpPr>
            <a:spLocks noChangeArrowheads="1"/>
          </p:cNvSpPr>
          <p:nvPr/>
        </p:nvSpPr>
        <p:spPr bwMode="auto">
          <a:xfrm>
            <a:off x="2379663" y="1739900"/>
            <a:ext cx="4294187" cy="1558925"/>
          </a:xfrm>
          <a:prstGeom prst="rightArrow">
            <a:avLst>
              <a:gd name="adj1" fmla="val 50000"/>
              <a:gd name="adj2" fmla="val 50003"/>
            </a:avLst>
          </a:prstGeom>
          <a:solidFill>
            <a:srgbClr val="0000FF"/>
          </a:solidFill>
          <a:ln w="38100">
            <a:solidFill>
              <a:srgbClr val="0000FF"/>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2800" b="1" dirty="0">
                <a:solidFill>
                  <a:srgbClr val="FFFFFF"/>
                </a:solidFill>
                <a:latin typeface="+mn-lt"/>
              </a:rPr>
              <a:t>Romans 10: 14-15</a:t>
            </a:r>
          </a:p>
        </p:txBody>
      </p:sp>
      <p:sp>
        <p:nvSpPr>
          <p:cNvPr id="2" name="Rectangle 1">
            <a:extLst>
              <a:ext uri="{FF2B5EF4-FFF2-40B4-BE49-F238E27FC236}">
                <a16:creationId xmlns:a16="http://schemas.microsoft.com/office/drawing/2014/main" id="{33BF0C71-C883-830D-4DF4-08F06CB426D9}"/>
              </a:ext>
            </a:extLst>
          </p:cNvPr>
          <p:cNvSpPr>
            <a:spLocks noChangeArrowheads="1"/>
          </p:cNvSpPr>
          <p:nvPr/>
        </p:nvSpPr>
        <p:spPr bwMode="auto">
          <a:xfrm>
            <a:off x="825500" y="525463"/>
            <a:ext cx="1598613" cy="6184900"/>
          </a:xfrm>
          <a:prstGeom prst="rect">
            <a:avLst/>
          </a:prstGeom>
          <a:noFill/>
          <a:ln w="10160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3500" b="1" dirty="0">
              <a:solidFill>
                <a:srgbClr val="000000"/>
              </a:solidFill>
            </a:endParaRPr>
          </a:p>
          <a:p>
            <a:pPr algn="ctr" eaLnBrk="1" hangingPunct="1">
              <a:spcBef>
                <a:spcPct val="0"/>
              </a:spcBef>
              <a:buFontTx/>
              <a:buNone/>
            </a:pPr>
            <a:endParaRPr lang="en-US" altLang="en-US" sz="3500" b="1" dirty="0">
              <a:solidFill>
                <a:srgbClr val="000000"/>
              </a:solidFill>
            </a:endParaRPr>
          </a:p>
          <a:p>
            <a:pPr algn="ctr" eaLnBrk="1" hangingPunct="1">
              <a:spcBef>
                <a:spcPct val="0"/>
              </a:spcBef>
              <a:buFontTx/>
              <a:buNone/>
            </a:pPr>
            <a:endParaRPr lang="en-US" altLang="en-US" sz="3500" b="1" dirty="0">
              <a:solidFill>
                <a:srgbClr val="000000"/>
              </a:solidFill>
            </a:endParaRPr>
          </a:p>
          <a:p>
            <a:pPr algn="ctr" eaLnBrk="1" hangingPunct="1">
              <a:spcBef>
                <a:spcPct val="0"/>
              </a:spcBef>
              <a:buFontTx/>
              <a:buNone/>
            </a:pPr>
            <a:r>
              <a:rPr lang="en-US" altLang="en-US" sz="3500" b="1" dirty="0">
                <a:solidFill>
                  <a:srgbClr val="000000"/>
                </a:solidFill>
              </a:rPr>
              <a:t>God’s</a:t>
            </a:r>
          </a:p>
          <a:p>
            <a:pPr algn="ctr" eaLnBrk="1" hangingPunct="1">
              <a:spcBef>
                <a:spcPct val="0"/>
              </a:spcBef>
              <a:buFontTx/>
              <a:buNone/>
            </a:pPr>
            <a:r>
              <a:rPr lang="en-US" altLang="en-US" sz="2800" b="1" dirty="0">
                <a:solidFill>
                  <a:srgbClr val="000000"/>
                </a:solidFill>
              </a:rPr>
              <a:t>G</a:t>
            </a:r>
          </a:p>
          <a:p>
            <a:pPr algn="ctr" eaLnBrk="1" hangingPunct="1">
              <a:spcBef>
                <a:spcPct val="0"/>
              </a:spcBef>
              <a:buFontTx/>
              <a:buNone/>
            </a:pPr>
            <a:r>
              <a:rPr lang="en-US" altLang="en-US" sz="2800" b="1" dirty="0">
                <a:solidFill>
                  <a:srgbClr val="000000"/>
                </a:solidFill>
              </a:rPr>
              <a:t>E</a:t>
            </a:r>
          </a:p>
          <a:p>
            <a:pPr algn="ctr" eaLnBrk="1" hangingPunct="1">
              <a:spcBef>
                <a:spcPct val="0"/>
              </a:spcBef>
              <a:buFontTx/>
              <a:buNone/>
            </a:pPr>
            <a:r>
              <a:rPr lang="en-US" altLang="en-US" sz="2800" b="1" dirty="0">
                <a:solidFill>
                  <a:srgbClr val="000000"/>
                </a:solidFill>
              </a:rPr>
              <a:t>N</a:t>
            </a:r>
          </a:p>
          <a:p>
            <a:pPr algn="ctr" eaLnBrk="1" hangingPunct="1">
              <a:spcBef>
                <a:spcPct val="0"/>
              </a:spcBef>
              <a:buFontTx/>
              <a:buNone/>
            </a:pPr>
            <a:r>
              <a:rPr lang="en-US" altLang="en-US" sz="2800" b="1" dirty="0">
                <a:solidFill>
                  <a:srgbClr val="000000"/>
                </a:solidFill>
              </a:rPr>
              <a:t>E</a:t>
            </a:r>
          </a:p>
          <a:p>
            <a:pPr algn="ctr" eaLnBrk="1" hangingPunct="1">
              <a:spcBef>
                <a:spcPct val="0"/>
              </a:spcBef>
              <a:buFontTx/>
              <a:buNone/>
            </a:pPr>
            <a:r>
              <a:rPr lang="en-US" altLang="en-US" sz="2800" b="1" dirty="0">
                <a:solidFill>
                  <a:srgbClr val="000000"/>
                </a:solidFill>
              </a:rPr>
              <a:t>R</a:t>
            </a:r>
          </a:p>
          <a:p>
            <a:pPr algn="ctr" eaLnBrk="1" hangingPunct="1">
              <a:spcBef>
                <a:spcPct val="0"/>
              </a:spcBef>
              <a:buFontTx/>
              <a:buNone/>
            </a:pPr>
            <a:r>
              <a:rPr lang="en-US" altLang="en-US" sz="2800" b="1" dirty="0">
                <a:solidFill>
                  <a:srgbClr val="000000"/>
                </a:solidFill>
              </a:rPr>
              <a:t>A</a:t>
            </a:r>
          </a:p>
          <a:p>
            <a:pPr algn="ctr" eaLnBrk="1" hangingPunct="1">
              <a:spcBef>
                <a:spcPct val="0"/>
              </a:spcBef>
              <a:buFontTx/>
              <a:buNone/>
            </a:pPr>
            <a:r>
              <a:rPr lang="en-US" altLang="en-US" sz="2800" b="1" dirty="0">
                <a:solidFill>
                  <a:srgbClr val="000000"/>
                </a:solidFill>
              </a:rPr>
              <a:t>T</a:t>
            </a:r>
          </a:p>
          <a:p>
            <a:pPr algn="ctr" eaLnBrk="1" hangingPunct="1">
              <a:spcBef>
                <a:spcPct val="0"/>
              </a:spcBef>
              <a:buFontTx/>
              <a:buNone/>
            </a:pPr>
            <a:r>
              <a:rPr lang="en-US" altLang="en-US" sz="2800" b="1" dirty="0">
                <a:solidFill>
                  <a:srgbClr val="000000"/>
                </a:solidFill>
              </a:rPr>
              <a:t>I</a:t>
            </a:r>
          </a:p>
          <a:p>
            <a:pPr algn="ctr" eaLnBrk="1" hangingPunct="1">
              <a:spcBef>
                <a:spcPct val="0"/>
              </a:spcBef>
              <a:buFontTx/>
              <a:buNone/>
            </a:pPr>
            <a:r>
              <a:rPr lang="en-US" altLang="en-US" sz="2800" b="1" dirty="0">
                <a:solidFill>
                  <a:srgbClr val="000000"/>
                </a:solidFill>
              </a:rPr>
              <a:t>O</a:t>
            </a:r>
          </a:p>
          <a:p>
            <a:pPr algn="ctr" eaLnBrk="1" hangingPunct="1">
              <a:spcBef>
                <a:spcPct val="0"/>
              </a:spcBef>
              <a:buFontTx/>
              <a:buNone/>
            </a:pPr>
            <a:r>
              <a:rPr lang="en-US" altLang="en-US" sz="2800" b="1" dirty="0">
                <a:solidFill>
                  <a:srgbClr val="000000"/>
                </a:solidFill>
              </a:rPr>
              <a:t>N</a:t>
            </a:r>
          </a:p>
          <a:p>
            <a:pPr algn="ctr" eaLnBrk="1" hangingPunct="1">
              <a:spcBef>
                <a:spcPct val="0"/>
              </a:spcBef>
              <a:buFontTx/>
              <a:buNone/>
            </a:pPr>
            <a:endParaRPr lang="en-US" altLang="en-US" sz="3500" b="1" dirty="0">
              <a:solidFill>
                <a:srgbClr val="000000"/>
              </a:solidFill>
            </a:endParaRPr>
          </a:p>
          <a:p>
            <a:pPr algn="ctr" eaLnBrk="1" hangingPunct="1">
              <a:spcBef>
                <a:spcPct val="0"/>
              </a:spcBef>
              <a:buFontTx/>
              <a:buNone/>
            </a:pPr>
            <a:endParaRPr lang="en-US" altLang="en-US" sz="3500" b="1" dirty="0">
              <a:solidFill>
                <a:srgbClr val="000000"/>
              </a:solidFill>
            </a:endParaRPr>
          </a:p>
          <a:p>
            <a:pPr algn="ctr" eaLnBrk="1" hangingPunct="1">
              <a:spcBef>
                <a:spcPct val="0"/>
              </a:spcBef>
              <a:buFontTx/>
              <a:buNone/>
            </a:pPr>
            <a:r>
              <a:rPr lang="en-US" altLang="en-US" sz="3500" b="1" dirty="0">
                <a:solidFill>
                  <a:srgbClr val="000000"/>
                </a:solidFill>
              </a:rPr>
              <a:t> </a:t>
            </a:r>
          </a:p>
        </p:txBody>
      </p:sp>
      <p:sp>
        <p:nvSpPr>
          <p:cNvPr id="4" name="Oval 3">
            <a:extLst>
              <a:ext uri="{FF2B5EF4-FFF2-40B4-BE49-F238E27FC236}">
                <a16:creationId xmlns:a16="http://schemas.microsoft.com/office/drawing/2014/main" id="{39845F40-B15C-9991-5495-FAB0AD1B257C}"/>
              </a:ext>
            </a:extLst>
          </p:cNvPr>
          <p:cNvSpPr>
            <a:spLocks noChangeArrowheads="1"/>
          </p:cNvSpPr>
          <p:nvPr/>
        </p:nvSpPr>
        <p:spPr bwMode="auto">
          <a:xfrm>
            <a:off x="6862763" y="3368675"/>
            <a:ext cx="3575050" cy="1395413"/>
          </a:xfrm>
          <a:prstGeom prst="ellipse">
            <a:avLst/>
          </a:prstGeom>
          <a:noFill/>
          <a:ln w="63500">
            <a:solidFill>
              <a:srgbClr val="948A54"/>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eaLnBrk="1" fontAlgn="auto" hangingPunct="1">
              <a:spcBef>
                <a:spcPts val="0"/>
              </a:spcBef>
              <a:spcAft>
                <a:spcPts val="0"/>
              </a:spcAft>
              <a:defRPr/>
            </a:pPr>
            <a:r>
              <a:rPr lang="en-US" sz="2700" b="1" dirty="0">
                <a:solidFill>
                  <a:srgbClr val="EEECE1">
                    <a:lumMod val="50000"/>
                  </a:srgbClr>
                </a:solidFill>
                <a:latin typeface="+mn-lt"/>
              </a:rPr>
              <a:t>Enemy’s Agents </a:t>
            </a:r>
          </a:p>
          <a:p>
            <a:pPr eaLnBrk="1" fontAlgn="auto" hangingPunct="1">
              <a:spcBef>
                <a:spcPts val="0"/>
              </a:spcBef>
              <a:spcAft>
                <a:spcPts val="0"/>
              </a:spcAft>
              <a:defRPr/>
            </a:pPr>
            <a:r>
              <a:rPr lang="en-US" sz="2700" b="1" dirty="0">
                <a:solidFill>
                  <a:srgbClr val="EEECE1">
                    <a:lumMod val="50000"/>
                  </a:srgbClr>
                </a:solidFill>
                <a:latin typeface="+mn-lt"/>
              </a:rPr>
              <a:t>in the World</a:t>
            </a:r>
          </a:p>
        </p:txBody>
      </p:sp>
      <p:sp>
        <p:nvSpPr>
          <p:cNvPr id="5" name="Oval 4">
            <a:extLst>
              <a:ext uri="{FF2B5EF4-FFF2-40B4-BE49-F238E27FC236}">
                <a16:creationId xmlns:a16="http://schemas.microsoft.com/office/drawing/2014/main" id="{CB4244DF-E635-032C-2EE1-0E8DBB6ABD8D}"/>
              </a:ext>
            </a:extLst>
          </p:cNvPr>
          <p:cNvSpPr>
            <a:spLocks noChangeArrowheads="1"/>
          </p:cNvSpPr>
          <p:nvPr/>
        </p:nvSpPr>
        <p:spPr bwMode="auto">
          <a:xfrm>
            <a:off x="6862763" y="4965700"/>
            <a:ext cx="3575050" cy="1630363"/>
          </a:xfrm>
          <a:prstGeom prst="ellipse">
            <a:avLst/>
          </a:prstGeom>
          <a:noFill/>
          <a:ln w="63500">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pPr eaLnBrk="1" hangingPunct="1"/>
            <a:r>
              <a:rPr lang="en-US" altLang="en-CI" sz="2700" b="1" dirty="0">
                <a:solidFill>
                  <a:srgbClr val="000000"/>
                </a:solidFill>
                <a:latin typeface="Calibri" panose="020F0502020204030204" pitchFamily="34" charset="0"/>
              </a:rPr>
              <a:t>Enemy’s Agents in the Church</a:t>
            </a:r>
          </a:p>
          <a:p>
            <a:pPr algn="ctr" eaLnBrk="1" hangingPunct="1"/>
            <a:endParaRPr lang="en-US" altLang="en-CI" dirty="0">
              <a:solidFill>
                <a:srgbClr val="FFFFFF"/>
              </a:solidFill>
              <a:latin typeface="Calibri" panose="020F0502020204030204" pitchFamily="34" charset="0"/>
            </a:endParaRPr>
          </a:p>
        </p:txBody>
      </p:sp>
      <p:sp>
        <p:nvSpPr>
          <p:cNvPr id="14" name="Rectangle 13">
            <a:extLst>
              <a:ext uri="{FF2B5EF4-FFF2-40B4-BE49-F238E27FC236}">
                <a16:creationId xmlns:a16="http://schemas.microsoft.com/office/drawing/2014/main" id="{9486877A-5B70-8815-075E-DCCEA013E929}"/>
              </a:ext>
            </a:extLst>
          </p:cNvPr>
          <p:cNvSpPr>
            <a:spLocks noChangeArrowheads="1"/>
          </p:cNvSpPr>
          <p:nvPr/>
        </p:nvSpPr>
        <p:spPr bwMode="auto">
          <a:xfrm>
            <a:off x="9831388" y="525463"/>
            <a:ext cx="1839912" cy="6184900"/>
          </a:xfrm>
          <a:prstGeom prst="rect">
            <a:avLst/>
          </a:prstGeom>
          <a:solidFill>
            <a:schemeClr val="bg1"/>
          </a:solidFill>
          <a:ln w="101600">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2800" b="1" dirty="0">
                <a:solidFill>
                  <a:prstClr val="black"/>
                </a:solidFill>
                <a:latin typeface="+mn-lt"/>
              </a:rPr>
              <a:t>The</a:t>
            </a:r>
          </a:p>
          <a:p>
            <a:pPr algn="ctr" eaLnBrk="1" fontAlgn="auto" hangingPunct="1">
              <a:spcBef>
                <a:spcPts val="0"/>
              </a:spcBef>
              <a:spcAft>
                <a:spcPts val="0"/>
              </a:spcAft>
              <a:defRPr/>
            </a:pPr>
            <a:r>
              <a:rPr lang="en-US" sz="2800" b="1" dirty="0">
                <a:solidFill>
                  <a:prstClr val="black"/>
                </a:solidFill>
                <a:latin typeface="+mn-lt"/>
              </a:rPr>
              <a:t>Rest Of the End-Time G</a:t>
            </a:r>
          </a:p>
          <a:p>
            <a:pPr algn="ctr" eaLnBrk="1" fontAlgn="auto" hangingPunct="1">
              <a:spcBef>
                <a:spcPts val="0"/>
              </a:spcBef>
              <a:spcAft>
                <a:spcPts val="0"/>
              </a:spcAft>
              <a:defRPr/>
            </a:pPr>
            <a:r>
              <a:rPr lang="en-US" sz="2800" b="1" dirty="0">
                <a:solidFill>
                  <a:prstClr val="black"/>
                </a:solidFill>
                <a:latin typeface="+mn-lt"/>
              </a:rPr>
              <a:t>E</a:t>
            </a:r>
          </a:p>
          <a:p>
            <a:pPr algn="ctr" eaLnBrk="1" fontAlgn="auto" hangingPunct="1">
              <a:spcBef>
                <a:spcPts val="0"/>
              </a:spcBef>
              <a:spcAft>
                <a:spcPts val="0"/>
              </a:spcAft>
              <a:defRPr/>
            </a:pPr>
            <a:r>
              <a:rPr lang="en-US" sz="2800" b="1" dirty="0">
                <a:solidFill>
                  <a:prstClr val="black"/>
                </a:solidFill>
                <a:latin typeface="+mn-lt"/>
              </a:rPr>
              <a:t>N</a:t>
            </a:r>
          </a:p>
          <a:p>
            <a:pPr algn="ctr" eaLnBrk="1" fontAlgn="auto" hangingPunct="1">
              <a:spcBef>
                <a:spcPts val="0"/>
              </a:spcBef>
              <a:spcAft>
                <a:spcPts val="0"/>
              </a:spcAft>
              <a:defRPr/>
            </a:pPr>
            <a:r>
              <a:rPr lang="en-US" sz="2800" b="1" dirty="0">
                <a:solidFill>
                  <a:prstClr val="black"/>
                </a:solidFill>
                <a:latin typeface="+mn-lt"/>
              </a:rPr>
              <a:t>E</a:t>
            </a:r>
          </a:p>
          <a:p>
            <a:pPr algn="ctr" eaLnBrk="1" fontAlgn="auto" hangingPunct="1">
              <a:spcBef>
                <a:spcPts val="0"/>
              </a:spcBef>
              <a:spcAft>
                <a:spcPts val="0"/>
              </a:spcAft>
              <a:defRPr/>
            </a:pPr>
            <a:r>
              <a:rPr lang="en-US" sz="2800" b="1" dirty="0">
                <a:solidFill>
                  <a:prstClr val="black"/>
                </a:solidFill>
                <a:latin typeface="+mn-lt"/>
              </a:rPr>
              <a:t>R</a:t>
            </a:r>
          </a:p>
          <a:p>
            <a:pPr algn="ctr" eaLnBrk="1" fontAlgn="auto" hangingPunct="1">
              <a:spcBef>
                <a:spcPts val="0"/>
              </a:spcBef>
              <a:spcAft>
                <a:spcPts val="0"/>
              </a:spcAft>
              <a:defRPr/>
            </a:pPr>
            <a:r>
              <a:rPr lang="en-US" sz="2800" b="1" dirty="0">
                <a:solidFill>
                  <a:prstClr val="black"/>
                </a:solidFill>
                <a:latin typeface="+mn-lt"/>
              </a:rPr>
              <a:t>A</a:t>
            </a:r>
          </a:p>
          <a:p>
            <a:pPr algn="ctr" eaLnBrk="1" fontAlgn="auto" hangingPunct="1">
              <a:spcBef>
                <a:spcPts val="0"/>
              </a:spcBef>
              <a:spcAft>
                <a:spcPts val="0"/>
              </a:spcAft>
              <a:defRPr/>
            </a:pPr>
            <a:r>
              <a:rPr lang="en-US" sz="2800" b="1" dirty="0">
                <a:solidFill>
                  <a:prstClr val="black"/>
                </a:solidFill>
                <a:latin typeface="+mn-lt"/>
              </a:rPr>
              <a:t>T</a:t>
            </a:r>
          </a:p>
          <a:p>
            <a:pPr algn="ctr" eaLnBrk="1" fontAlgn="auto" hangingPunct="1">
              <a:spcBef>
                <a:spcPts val="0"/>
              </a:spcBef>
              <a:spcAft>
                <a:spcPts val="0"/>
              </a:spcAft>
              <a:defRPr/>
            </a:pPr>
            <a:r>
              <a:rPr lang="en-US" sz="2800" b="1" dirty="0">
                <a:solidFill>
                  <a:prstClr val="black"/>
                </a:solidFill>
                <a:latin typeface="+mn-lt"/>
              </a:rPr>
              <a:t>I</a:t>
            </a:r>
          </a:p>
          <a:p>
            <a:pPr algn="ctr" eaLnBrk="1" fontAlgn="auto" hangingPunct="1">
              <a:spcBef>
                <a:spcPts val="0"/>
              </a:spcBef>
              <a:spcAft>
                <a:spcPts val="0"/>
              </a:spcAft>
              <a:defRPr/>
            </a:pPr>
            <a:r>
              <a:rPr lang="en-US" sz="2800" b="1" dirty="0">
                <a:solidFill>
                  <a:prstClr val="black"/>
                </a:solidFill>
                <a:latin typeface="+mn-lt"/>
              </a:rPr>
              <a:t>O</a:t>
            </a:r>
          </a:p>
          <a:p>
            <a:pPr algn="ctr" eaLnBrk="1" fontAlgn="auto" hangingPunct="1">
              <a:spcBef>
                <a:spcPts val="0"/>
              </a:spcBef>
              <a:spcAft>
                <a:spcPts val="0"/>
              </a:spcAft>
              <a:defRPr/>
            </a:pPr>
            <a:r>
              <a:rPr lang="en-US" sz="2800" b="1" dirty="0">
                <a:solidFill>
                  <a:prstClr val="black"/>
                </a:solidFill>
                <a:latin typeface="+mn-lt"/>
              </a:rPr>
              <a:t>N</a:t>
            </a:r>
          </a:p>
        </p:txBody>
      </p:sp>
      <p:sp>
        <p:nvSpPr>
          <p:cNvPr id="11" name="Rectangle 10">
            <a:extLst>
              <a:ext uri="{FF2B5EF4-FFF2-40B4-BE49-F238E27FC236}">
                <a16:creationId xmlns:a16="http://schemas.microsoft.com/office/drawing/2014/main" id="{D0EC4A61-CB54-4385-C9A1-E3119A8BA121}"/>
              </a:ext>
            </a:extLst>
          </p:cNvPr>
          <p:cNvSpPr>
            <a:spLocks noChangeArrowheads="1"/>
          </p:cNvSpPr>
          <p:nvPr/>
        </p:nvSpPr>
        <p:spPr bwMode="auto">
          <a:xfrm>
            <a:off x="2447925" y="319088"/>
            <a:ext cx="7383463" cy="412750"/>
          </a:xfrm>
          <a:prstGeom prst="rect">
            <a:avLst/>
          </a:prstGeom>
          <a:solidFill>
            <a:schemeClr val="bg1"/>
          </a:solidFill>
          <a:ln w="92075">
            <a:solidFill>
              <a:schemeClr val="tx1"/>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r>
              <a:rPr lang="en-US" sz="2400" b="1" dirty="0">
                <a:solidFill>
                  <a:prstClr val="black"/>
                </a:solidFill>
                <a:latin typeface="+mn-lt"/>
              </a:rPr>
              <a:t>THE ULTIMATE TASK OF THE 1</a:t>
            </a:r>
            <a:r>
              <a:rPr lang="en-US" sz="2400" b="1" baseline="30000" dirty="0">
                <a:solidFill>
                  <a:prstClr val="black"/>
                </a:solidFill>
                <a:latin typeface="+mn-lt"/>
              </a:rPr>
              <a:t>ST</a:t>
            </a:r>
            <a:r>
              <a:rPr lang="en-US" sz="2400" b="1" dirty="0">
                <a:solidFill>
                  <a:prstClr val="black"/>
                </a:solidFill>
                <a:latin typeface="+mn-lt"/>
              </a:rPr>
              <a:t> AMGEL’S MESSAGE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CF48063-89EF-CDA5-8778-5647B92D1599}"/>
              </a:ext>
            </a:extLst>
          </p:cNvPr>
          <p:cNvSpPr>
            <a:spLocks noChangeArrowheads="1"/>
          </p:cNvSpPr>
          <p:nvPr/>
        </p:nvSpPr>
        <p:spPr bwMode="auto">
          <a:xfrm>
            <a:off x="1649414" y="274290"/>
            <a:ext cx="9466262" cy="630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485900" indent="-5715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4800" b="1" dirty="0">
                <a:solidFill>
                  <a:srgbClr val="000000"/>
                </a:solidFill>
              </a:rPr>
              <a:t>Where Is That Generation of </a:t>
            </a:r>
            <a:r>
              <a:rPr lang="en-US" altLang="en-US" sz="4800" b="1" dirty="0" err="1">
                <a:solidFill>
                  <a:srgbClr val="000000"/>
                </a:solidFill>
              </a:rPr>
              <a:t>Disciplers</a:t>
            </a:r>
            <a:r>
              <a:rPr lang="en-US" altLang="en-US" sz="4800" b="1" dirty="0">
                <a:solidFill>
                  <a:srgbClr val="000000"/>
                </a:solidFill>
              </a:rPr>
              <a:t> &amp; Leaders?</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house-to-house Evangelists</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Apologetics</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Persuaders</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people of the Book</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Living Sacrifices</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Where is the Day-of-Atonement Attitude?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3B8A8A-2253-9B48-67D7-B5E77C437CC5}"/>
              </a:ext>
            </a:extLst>
          </p:cNvPr>
          <p:cNvSpPr txBox="1"/>
          <p:nvPr/>
        </p:nvSpPr>
        <p:spPr>
          <a:xfrm>
            <a:off x="1343722" y="880275"/>
            <a:ext cx="2782229" cy="646331"/>
          </a:xfrm>
          <a:prstGeom prst="rect">
            <a:avLst/>
          </a:prstGeom>
          <a:noFill/>
        </p:spPr>
        <p:txBody>
          <a:bodyPr wrap="square">
            <a:spAutoFit/>
          </a:bodyPr>
          <a:lstStyle/>
          <a:p>
            <a:r>
              <a:rPr lang="en-CI" sz="3600" dirty="0">
                <a:solidFill>
                  <a:schemeClr val="bg1"/>
                </a:solidFill>
                <a:latin typeface="American Typewriter" panose="02090604020004020304" pitchFamily="18" charset="77"/>
              </a:rPr>
              <a:t>Evaluation:</a:t>
            </a:r>
          </a:p>
        </p:txBody>
      </p:sp>
      <p:sp>
        <p:nvSpPr>
          <p:cNvPr id="4" name="TextBox 3">
            <a:extLst>
              <a:ext uri="{FF2B5EF4-FFF2-40B4-BE49-F238E27FC236}">
                <a16:creationId xmlns:a16="http://schemas.microsoft.com/office/drawing/2014/main" id="{69ACE568-556A-6253-0FFC-911FA7ED6C68}"/>
              </a:ext>
            </a:extLst>
          </p:cNvPr>
          <p:cNvSpPr txBox="1"/>
          <p:nvPr/>
        </p:nvSpPr>
        <p:spPr>
          <a:xfrm>
            <a:off x="838200" y="1634841"/>
            <a:ext cx="9019478" cy="3416320"/>
          </a:xfrm>
          <a:prstGeom prst="rect">
            <a:avLst/>
          </a:prstGeom>
          <a:noFill/>
        </p:spPr>
        <p:txBody>
          <a:bodyPr wrap="square">
            <a:spAutoFit/>
          </a:bodyPr>
          <a:lstStyle/>
          <a:p>
            <a:pPr marL="742950" indent="-742950">
              <a:buFont typeface="+mj-lt"/>
              <a:buAutoNum type="arabicPeriod"/>
            </a:pPr>
            <a:r>
              <a:rPr lang="en-CI" sz="3600" dirty="0">
                <a:solidFill>
                  <a:schemeClr val="bg1"/>
                </a:solidFill>
                <a:latin typeface="American Typewriter" panose="02090604020004020304" pitchFamily="18" charset="77"/>
              </a:rPr>
              <a:t>The  topic that touched/helped you the most</a:t>
            </a:r>
          </a:p>
          <a:p>
            <a:pPr marL="742950" indent="-742950">
              <a:buFont typeface="+mj-lt"/>
              <a:buAutoNum type="arabicPeriod"/>
            </a:pPr>
            <a:r>
              <a:rPr lang="en-CI" sz="3600" dirty="0">
                <a:solidFill>
                  <a:schemeClr val="bg1"/>
                </a:solidFill>
                <a:latin typeface="American Typewriter" panose="02090604020004020304" pitchFamily="18" charset="77"/>
              </a:rPr>
              <a:t>The topic that was most difficult</a:t>
            </a:r>
          </a:p>
          <a:p>
            <a:pPr marL="742950" indent="-742950">
              <a:buFont typeface="+mj-lt"/>
              <a:buAutoNum type="arabicPeriod"/>
            </a:pPr>
            <a:r>
              <a:rPr lang="en-CI" sz="3600" dirty="0">
                <a:solidFill>
                  <a:schemeClr val="bg1"/>
                </a:solidFill>
                <a:latin typeface="American Typewriter" panose="02090604020004020304" pitchFamily="18" charset="77"/>
              </a:rPr>
              <a:t>What you wish could be improved</a:t>
            </a:r>
          </a:p>
          <a:p>
            <a:pPr marL="742950" indent="-742950">
              <a:buFont typeface="+mj-lt"/>
              <a:buAutoNum type="arabicPeriod"/>
            </a:pPr>
            <a:r>
              <a:rPr lang="en-CI" sz="3600" dirty="0">
                <a:solidFill>
                  <a:schemeClr val="bg1"/>
                </a:solidFill>
                <a:latin typeface="American Typewriter" panose="02090604020004020304" pitchFamily="18" charset="77"/>
              </a:rPr>
              <a:t>What expectation was not fulfilled</a:t>
            </a:r>
          </a:p>
          <a:p>
            <a:pPr marL="742950" indent="-742950">
              <a:buFont typeface="+mj-lt"/>
              <a:buAutoNum type="arabicPeriod"/>
            </a:pPr>
            <a:endParaRPr lang="en-CI" sz="3600" dirty="0">
              <a:solidFill>
                <a:schemeClr val="bg1"/>
              </a:solidFill>
              <a:latin typeface="American Typewriter" panose="02090604020004020304" pitchFamily="18" charset="77"/>
            </a:endParaRPr>
          </a:p>
        </p:txBody>
      </p:sp>
    </p:spTree>
    <p:extLst>
      <p:ext uri="{BB962C8B-B14F-4D97-AF65-F5344CB8AC3E}">
        <p14:creationId xmlns:p14="http://schemas.microsoft.com/office/powerpoint/2010/main" val="405685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a:extLst>
              <a:ext uri="{FF2B5EF4-FFF2-40B4-BE49-F238E27FC236}">
                <a16:creationId xmlns:a16="http://schemas.microsoft.com/office/drawing/2014/main" id="{C010DC99-80E1-7D52-6A05-FC1C6164F65F}"/>
              </a:ext>
            </a:extLst>
          </p:cNvPr>
          <p:cNvSpPr>
            <a:spLocks noChangeArrowheads="1"/>
          </p:cNvSpPr>
          <p:nvPr/>
        </p:nvSpPr>
        <p:spPr bwMode="auto">
          <a:xfrm>
            <a:off x="1443037" y="509533"/>
            <a:ext cx="10192543"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485900" indent="-5715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4800" b="1" dirty="0">
                <a:solidFill>
                  <a:srgbClr val="000000"/>
                </a:solidFill>
              </a:rPr>
              <a:t>Where Are Such Leaders?</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role models</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royal priesthood</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selfless ministers</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great expounders of the Word</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stewards of holy ordinances</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caring teachers &amp; professors</a:t>
            </a:r>
          </a:p>
          <a:p>
            <a:pPr lvl="2" eaLnBrk="1" hangingPunct="1">
              <a:lnSpc>
                <a:spcPct val="100000"/>
              </a:lnSpc>
              <a:spcBef>
                <a:spcPct val="0"/>
              </a:spcBef>
              <a:buClrTx/>
              <a:buSzTx/>
              <a:buFont typeface="Wingdings" pitchFamily="2" charset="2"/>
              <a:buChar char="q"/>
            </a:pPr>
            <a:r>
              <a:rPr lang="en-US" altLang="en-US" sz="4400" dirty="0">
                <a:solidFill>
                  <a:srgbClr val="000000"/>
                </a:solidFill>
              </a:rPr>
              <a:t>The enthusiastic youth leaders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49">
                                            <p:txEl>
                                              <p:pRg st="1" end="1"/>
                                            </p:txEl>
                                          </p:spTgt>
                                        </p:tgtEl>
                                        <p:attrNameLst>
                                          <p:attrName>style.visibility</p:attrName>
                                        </p:attrNameLst>
                                      </p:cBhvr>
                                      <p:to>
                                        <p:strVal val="visible"/>
                                      </p:to>
                                    </p:set>
                                    <p:anim calcmode="lin" valueType="num">
                                      <p:cBhvr additive="base">
                                        <p:cTn id="7" dur="500" fill="hold"/>
                                        <p:tgtEl>
                                          <p:spTgt spid="7884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8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8849">
                                            <p:txEl>
                                              <p:pRg st="2" end="2"/>
                                            </p:txEl>
                                          </p:spTgt>
                                        </p:tgtEl>
                                        <p:attrNameLst>
                                          <p:attrName>style.visibility</p:attrName>
                                        </p:attrNameLst>
                                      </p:cBhvr>
                                      <p:to>
                                        <p:strVal val="visible"/>
                                      </p:to>
                                    </p:set>
                                    <p:anim calcmode="lin" valueType="num">
                                      <p:cBhvr additive="base">
                                        <p:cTn id="13" dur="500" fill="hold"/>
                                        <p:tgtEl>
                                          <p:spTgt spid="7884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8849">
                                            <p:txEl>
                                              <p:pRg st="3" end="3"/>
                                            </p:txEl>
                                          </p:spTgt>
                                        </p:tgtEl>
                                        <p:attrNameLst>
                                          <p:attrName>style.visibility</p:attrName>
                                        </p:attrNameLst>
                                      </p:cBhvr>
                                      <p:to>
                                        <p:strVal val="visible"/>
                                      </p:to>
                                    </p:set>
                                    <p:anim calcmode="lin" valueType="num">
                                      <p:cBhvr additive="base">
                                        <p:cTn id="19" dur="500" fill="hold"/>
                                        <p:tgtEl>
                                          <p:spTgt spid="7884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8849">
                                            <p:txEl>
                                              <p:pRg st="4" end="4"/>
                                            </p:txEl>
                                          </p:spTgt>
                                        </p:tgtEl>
                                        <p:attrNameLst>
                                          <p:attrName>style.visibility</p:attrName>
                                        </p:attrNameLst>
                                      </p:cBhvr>
                                      <p:to>
                                        <p:strVal val="visible"/>
                                      </p:to>
                                    </p:set>
                                    <p:anim calcmode="lin" valueType="num">
                                      <p:cBhvr additive="base">
                                        <p:cTn id="25" dur="500" fill="hold"/>
                                        <p:tgtEl>
                                          <p:spTgt spid="7884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8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8849">
                                            <p:txEl>
                                              <p:pRg st="5" end="5"/>
                                            </p:txEl>
                                          </p:spTgt>
                                        </p:tgtEl>
                                        <p:attrNameLst>
                                          <p:attrName>style.visibility</p:attrName>
                                        </p:attrNameLst>
                                      </p:cBhvr>
                                      <p:to>
                                        <p:strVal val="visible"/>
                                      </p:to>
                                    </p:set>
                                    <p:anim calcmode="lin" valueType="num">
                                      <p:cBhvr additive="base">
                                        <p:cTn id="31" dur="500" fill="hold"/>
                                        <p:tgtEl>
                                          <p:spTgt spid="7884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84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8849">
                                            <p:txEl>
                                              <p:pRg st="6" end="6"/>
                                            </p:txEl>
                                          </p:spTgt>
                                        </p:tgtEl>
                                        <p:attrNameLst>
                                          <p:attrName>style.visibility</p:attrName>
                                        </p:attrNameLst>
                                      </p:cBhvr>
                                      <p:to>
                                        <p:strVal val="visible"/>
                                      </p:to>
                                    </p:set>
                                    <p:anim calcmode="lin" valueType="num">
                                      <p:cBhvr additive="base">
                                        <p:cTn id="37" dur="500" fill="hold"/>
                                        <p:tgtEl>
                                          <p:spTgt spid="7884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884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78849">
                                            <p:txEl>
                                              <p:pRg st="7" end="7"/>
                                            </p:txEl>
                                          </p:spTgt>
                                        </p:tgtEl>
                                        <p:attrNameLst>
                                          <p:attrName>style.visibility</p:attrName>
                                        </p:attrNameLst>
                                      </p:cBhvr>
                                      <p:to>
                                        <p:strVal val="visible"/>
                                      </p:to>
                                    </p:set>
                                    <p:anim calcmode="lin" valueType="num">
                                      <p:cBhvr additive="base">
                                        <p:cTn id="43" dur="500" fill="hold"/>
                                        <p:tgtEl>
                                          <p:spTgt spid="7884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884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1">
            <a:extLst>
              <a:ext uri="{FF2B5EF4-FFF2-40B4-BE49-F238E27FC236}">
                <a16:creationId xmlns:a16="http://schemas.microsoft.com/office/drawing/2014/main" id="{C2AF9D15-4FF7-45FA-40FE-5906FA810AAA}"/>
              </a:ext>
            </a:extLst>
          </p:cNvPr>
          <p:cNvSpPr>
            <a:spLocks noChangeArrowheads="1"/>
          </p:cNvSpPr>
          <p:nvPr/>
        </p:nvSpPr>
        <p:spPr bwMode="auto">
          <a:xfrm>
            <a:off x="957264" y="1338263"/>
            <a:ext cx="997743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algn="ctr" eaLnBrk="1" hangingPunct="1">
              <a:lnSpc>
                <a:spcPct val="100000"/>
              </a:lnSpc>
              <a:spcBef>
                <a:spcPct val="0"/>
              </a:spcBef>
              <a:buClrTx/>
              <a:buSzTx/>
              <a:buFontTx/>
              <a:buNone/>
            </a:pPr>
            <a:r>
              <a:rPr lang="en-US" altLang="en-US" sz="4800" b="1">
                <a:solidFill>
                  <a:srgbClr val="000000"/>
                </a:solidFill>
              </a:rPr>
              <a:t>How Could There Be Such Disciplers and Leaders—At This Time When The Church &amp; The World Are Being “Nurtured” To Becoming More and More Allergic To Absolute Truth?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1">
            <a:extLst>
              <a:ext uri="{FF2B5EF4-FFF2-40B4-BE49-F238E27FC236}">
                <a16:creationId xmlns:a16="http://schemas.microsoft.com/office/drawing/2014/main" id="{918A6047-10D2-C322-8952-33EE50027201}"/>
              </a:ext>
            </a:extLst>
          </p:cNvPr>
          <p:cNvSpPr>
            <a:spLocks noChangeArrowheads="1"/>
          </p:cNvSpPr>
          <p:nvPr/>
        </p:nvSpPr>
        <p:spPr bwMode="auto">
          <a:xfrm>
            <a:off x="642938" y="797510"/>
            <a:ext cx="1054735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algn="ctr" eaLnBrk="1" hangingPunct="1">
              <a:lnSpc>
                <a:spcPct val="100000"/>
              </a:lnSpc>
              <a:spcBef>
                <a:spcPct val="0"/>
              </a:spcBef>
              <a:buClrTx/>
              <a:buSzTx/>
              <a:buFontTx/>
              <a:buNone/>
            </a:pPr>
            <a:r>
              <a:rPr lang="en-US" altLang="en-US" sz="4800" b="1" dirty="0">
                <a:solidFill>
                  <a:srgbClr val="000000"/>
                </a:solidFill>
              </a:rPr>
              <a:t>How Could There Be Such </a:t>
            </a:r>
            <a:r>
              <a:rPr lang="en-US" altLang="en-US" sz="4800" b="1" dirty="0" err="1">
                <a:solidFill>
                  <a:srgbClr val="000000"/>
                </a:solidFill>
              </a:rPr>
              <a:t>Disciplers</a:t>
            </a:r>
            <a:r>
              <a:rPr lang="en-US" altLang="en-US" sz="4800" b="1" dirty="0">
                <a:solidFill>
                  <a:srgbClr val="000000"/>
                </a:solidFill>
              </a:rPr>
              <a:t> and Leaders– At This Time When Ministers &amp; Church Leaders Are Opting For Pleasing Earthy Settlers Thereby Becoming Mere </a:t>
            </a:r>
            <a:r>
              <a:rPr lang="en-US" altLang="en-US" sz="4800" b="1" dirty="0">
                <a:solidFill>
                  <a:srgbClr val="C00000"/>
                </a:solidFill>
              </a:rPr>
              <a:t>Demagogues</a:t>
            </a:r>
            <a:r>
              <a:rPr lang="en-US" altLang="en-US" sz="4800" b="1" dirty="0">
                <a:solidFill>
                  <a:srgbClr val="000000"/>
                </a:solidFill>
              </a:rPr>
              <a:t>  And </a:t>
            </a:r>
            <a:r>
              <a:rPr lang="en-US" altLang="en-US" sz="4800" b="1" dirty="0">
                <a:solidFill>
                  <a:srgbClr val="C00000"/>
                </a:solidFill>
              </a:rPr>
              <a:t>Soothsayers</a:t>
            </a:r>
            <a:r>
              <a:rPr lang="en-US" altLang="en-US" sz="4800" b="1" dirty="0">
                <a:solidFill>
                  <a:srgbClr val="000000"/>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Danger Sign Cartoons and Comics - funny pictures from CartoonStock">
            <a:extLst>
              <a:ext uri="{FF2B5EF4-FFF2-40B4-BE49-F238E27FC236}">
                <a16:creationId xmlns:a16="http://schemas.microsoft.com/office/drawing/2014/main" id="{43D5C95B-B14B-AA99-0B87-5F2534662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 y="601980"/>
            <a:ext cx="4711700" cy="5654040"/>
          </a:xfrm>
          <a:prstGeom prst="ellipse">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E0CC36A-D09C-D62B-4912-1DB74C48DD3F}"/>
              </a:ext>
            </a:extLst>
          </p:cNvPr>
          <p:cNvSpPr>
            <a:spLocks noChangeArrowheads="1"/>
          </p:cNvSpPr>
          <p:nvPr/>
        </p:nvSpPr>
        <p:spPr bwMode="auto">
          <a:xfrm>
            <a:off x="5971629" y="1674584"/>
            <a:ext cx="5059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algn="ctr" eaLnBrk="1" hangingPunct="1">
              <a:lnSpc>
                <a:spcPct val="100000"/>
              </a:lnSpc>
              <a:spcBef>
                <a:spcPct val="0"/>
              </a:spcBef>
              <a:buClrTx/>
              <a:buSzTx/>
              <a:buFontTx/>
              <a:buNone/>
            </a:pPr>
            <a:r>
              <a:rPr lang="en-US" altLang="en-US" sz="6000" dirty="0">
                <a:solidFill>
                  <a:srgbClr val="00FDFF"/>
                </a:solidFill>
                <a:latin typeface="American Typewriter" panose="02090604020004020304" pitchFamily="18" charset="77"/>
              </a:rPr>
              <a:t>Beware of the Danger and High Risk!</a:t>
            </a:r>
          </a:p>
        </p:txBody>
      </p:sp>
    </p:spTree>
    <p:extLst>
      <p:ext uri="{BB962C8B-B14F-4D97-AF65-F5344CB8AC3E}">
        <p14:creationId xmlns:p14="http://schemas.microsoft.com/office/powerpoint/2010/main" val="1826708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3">
            <a:extLst>
              <a:ext uri="{FF2B5EF4-FFF2-40B4-BE49-F238E27FC236}">
                <a16:creationId xmlns:a16="http://schemas.microsoft.com/office/drawing/2014/main" id="{C0513659-6024-688B-D1FA-930F32A6FE68}"/>
              </a:ext>
            </a:extLst>
          </p:cNvPr>
          <p:cNvSpPr>
            <a:spLocks noChangeArrowheads="1"/>
          </p:cNvSpPr>
          <p:nvPr/>
        </p:nvSpPr>
        <p:spPr bwMode="auto">
          <a:xfrm>
            <a:off x="204788" y="823913"/>
            <a:ext cx="3095625"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4400" b="1">
                <a:solidFill>
                  <a:srgbClr val="000000"/>
                </a:solidFill>
              </a:rPr>
              <a:t>Churches Have Become Mere Self-Centered Social Clubs!</a:t>
            </a:r>
          </a:p>
        </p:txBody>
      </p:sp>
      <p:pic>
        <p:nvPicPr>
          <p:cNvPr id="144386" name="Picture 4">
            <a:extLst>
              <a:ext uri="{FF2B5EF4-FFF2-40B4-BE49-F238E27FC236}">
                <a16:creationId xmlns:a16="http://schemas.microsoft.com/office/drawing/2014/main" id="{B6B53ECA-DBBD-48E2-2242-2923FC8A86A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0413" y="0"/>
            <a:ext cx="8891587" cy="605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4209"/>
                                        </p:tgtEl>
                                        <p:attrNameLst>
                                          <p:attrName>style.visibility</p:attrName>
                                        </p:attrNameLst>
                                      </p:cBhvr>
                                      <p:to>
                                        <p:strVal val="visible"/>
                                      </p:to>
                                    </p:set>
                                    <p:anim calcmode="lin" valueType="num">
                                      <p:cBhvr additive="base">
                                        <p:cTn id="7" dur="500" fill="hold"/>
                                        <p:tgtEl>
                                          <p:spTgt spid="94209"/>
                                        </p:tgtEl>
                                        <p:attrNameLst>
                                          <p:attrName>ppt_x</p:attrName>
                                        </p:attrNameLst>
                                      </p:cBhvr>
                                      <p:tavLst>
                                        <p:tav tm="0">
                                          <p:val>
                                            <p:strVal val="#ppt_x"/>
                                          </p:val>
                                        </p:tav>
                                        <p:tav tm="100000">
                                          <p:val>
                                            <p:strVal val="#ppt_x"/>
                                          </p:val>
                                        </p:tav>
                                      </p:tavLst>
                                    </p:anim>
                                    <p:anim calcmode="lin" valueType="num">
                                      <p:cBhvr additive="base">
                                        <p:cTn id="8" dur="500" fill="hold"/>
                                        <p:tgtEl>
                                          <p:spTgt spid="942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0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3" descr="C:\Documents and Settings\FODRIAM\Desktop\New Slides\mind-power1_normal.jpg">
            <a:extLst>
              <a:ext uri="{FF2B5EF4-FFF2-40B4-BE49-F238E27FC236}">
                <a16:creationId xmlns:a16="http://schemas.microsoft.com/office/drawing/2014/main" id="{0EC8EA73-C7AD-749D-4CA5-1AB625225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0"/>
            <a:ext cx="12192000" cy="6878638"/>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B6268EF-22F5-4ADC-BF62-9B092600E1C2}"/>
              </a:ext>
            </a:extLst>
          </p:cNvPr>
          <p:cNvSpPr/>
          <p:nvPr/>
        </p:nvSpPr>
        <p:spPr>
          <a:xfrm>
            <a:off x="2586101" y="1437127"/>
            <a:ext cx="1390284" cy="884538"/>
          </a:xfrm>
          <a:prstGeom prst="rect">
            <a:avLst/>
          </a:prstGeom>
          <a:noFill/>
          <a:ln w="38100" cap="rnd"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Naturalism</a:t>
            </a:r>
          </a:p>
        </p:txBody>
      </p:sp>
      <p:sp>
        <p:nvSpPr>
          <p:cNvPr id="9" name="Rectangle 8">
            <a:extLst>
              <a:ext uri="{FF2B5EF4-FFF2-40B4-BE49-F238E27FC236}">
                <a16:creationId xmlns:a16="http://schemas.microsoft.com/office/drawing/2014/main" id="{CEB01876-5BAB-F9F6-7C77-E2D237A5222A}"/>
              </a:ext>
            </a:extLst>
          </p:cNvPr>
          <p:cNvSpPr/>
          <p:nvPr/>
        </p:nvSpPr>
        <p:spPr>
          <a:xfrm>
            <a:off x="8894763" y="90721"/>
            <a:ext cx="1644248" cy="884538"/>
          </a:xfrm>
          <a:prstGeom prst="rect">
            <a:avLst/>
          </a:prstGeom>
          <a:noFill/>
          <a:ln w="38100" cap="rnd" cmpd="sng">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Hopelessness</a:t>
            </a:r>
          </a:p>
        </p:txBody>
      </p:sp>
      <p:sp>
        <p:nvSpPr>
          <p:cNvPr id="10" name="Rectangle 9">
            <a:extLst>
              <a:ext uri="{FF2B5EF4-FFF2-40B4-BE49-F238E27FC236}">
                <a16:creationId xmlns:a16="http://schemas.microsoft.com/office/drawing/2014/main" id="{C2A4B589-DCDA-7BB1-53BF-08620AC41107}"/>
              </a:ext>
            </a:extLst>
          </p:cNvPr>
          <p:cNvSpPr/>
          <p:nvPr/>
        </p:nvSpPr>
        <p:spPr>
          <a:xfrm>
            <a:off x="7143666" y="113401"/>
            <a:ext cx="1644246" cy="884538"/>
          </a:xfrm>
          <a:prstGeom prst="rect">
            <a:avLst/>
          </a:prstGeom>
          <a:noFill/>
          <a:ln w="38100" cap="rnd" cmpd="sng">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Conflict/ Confusion</a:t>
            </a:r>
          </a:p>
        </p:txBody>
      </p:sp>
      <p:sp>
        <p:nvSpPr>
          <p:cNvPr id="11" name="Rectangle 10">
            <a:extLst>
              <a:ext uri="{FF2B5EF4-FFF2-40B4-BE49-F238E27FC236}">
                <a16:creationId xmlns:a16="http://schemas.microsoft.com/office/drawing/2014/main" id="{EBB0BD0D-E2F6-43F4-4A9C-B51514388E70}"/>
              </a:ext>
            </a:extLst>
          </p:cNvPr>
          <p:cNvSpPr/>
          <p:nvPr/>
        </p:nvSpPr>
        <p:spPr>
          <a:xfrm>
            <a:off x="5628949" y="113401"/>
            <a:ext cx="1411973" cy="884538"/>
          </a:xfrm>
          <a:prstGeom prst="rect">
            <a:avLst/>
          </a:prstGeom>
          <a:noFill/>
          <a:ln w="38100" cap="rnd" cmpd="sng">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Erroneous Learning Purpose</a:t>
            </a:r>
          </a:p>
        </p:txBody>
      </p:sp>
      <p:sp>
        <p:nvSpPr>
          <p:cNvPr id="12" name="Rectangle 11">
            <a:extLst>
              <a:ext uri="{FF2B5EF4-FFF2-40B4-BE49-F238E27FC236}">
                <a16:creationId xmlns:a16="http://schemas.microsoft.com/office/drawing/2014/main" id="{3CB1CA74-0E28-6F41-B330-D74E5D81FF30}"/>
              </a:ext>
            </a:extLst>
          </p:cNvPr>
          <p:cNvSpPr/>
          <p:nvPr/>
        </p:nvSpPr>
        <p:spPr>
          <a:xfrm>
            <a:off x="4059773" y="90721"/>
            <a:ext cx="1461254" cy="884538"/>
          </a:xfrm>
          <a:prstGeom prst="rect">
            <a:avLst/>
          </a:prstGeom>
          <a:noFill/>
          <a:ln w="38100" cap="rnd" cmpd="sng">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Wrong Ed. Systems</a:t>
            </a:r>
          </a:p>
        </p:txBody>
      </p:sp>
      <p:sp>
        <p:nvSpPr>
          <p:cNvPr id="13" name="Rectangle 12">
            <a:extLst>
              <a:ext uri="{FF2B5EF4-FFF2-40B4-BE49-F238E27FC236}">
                <a16:creationId xmlns:a16="http://schemas.microsoft.com/office/drawing/2014/main" id="{96822772-8930-62D8-C7AA-24CF65D56CAB}"/>
              </a:ext>
            </a:extLst>
          </p:cNvPr>
          <p:cNvSpPr/>
          <p:nvPr/>
        </p:nvSpPr>
        <p:spPr>
          <a:xfrm>
            <a:off x="2580148" y="90721"/>
            <a:ext cx="1390284" cy="884538"/>
          </a:xfrm>
          <a:prstGeom prst="rect">
            <a:avLst/>
          </a:prstGeom>
          <a:noFill/>
          <a:ln w="38100" cap="rnd" cmpd="sng">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prstClr val="white"/>
                </a:solidFill>
              </a:rPr>
              <a:t>Worldly Philosophy</a:t>
            </a:r>
          </a:p>
        </p:txBody>
      </p:sp>
      <p:sp>
        <p:nvSpPr>
          <p:cNvPr id="14" name="Rectangle 13">
            <a:extLst>
              <a:ext uri="{FF2B5EF4-FFF2-40B4-BE49-F238E27FC236}">
                <a16:creationId xmlns:a16="http://schemas.microsoft.com/office/drawing/2014/main" id="{832B9518-3C26-7DD1-28F5-C086C49D4E8A}"/>
              </a:ext>
            </a:extLst>
          </p:cNvPr>
          <p:cNvSpPr/>
          <p:nvPr/>
        </p:nvSpPr>
        <p:spPr>
          <a:xfrm>
            <a:off x="4067883" y="1421373"/>
            <a:ext cx="1474649" cy="884538"/>
          </a:xfrm>
          <a:prstGeom prst="rect">
            <a:avLst/>
          </a:prstGeom>
          <a:noFill/>
          <a:ln w="38100" cap="rnd"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Relativism</a:t>
            </a:r>
          </a:p>
        </p:txBody>
      </p:sp>
      <p:sp>
        <p:nvSpPr>
          <p:cNvPr id="15" name="Rectangle 14">
            <a:extLst>
              <a:ext uri="{FF2B5EF4-FFF2-40B4-BE49-F238E27FC236}">
                <a16:creationId xmlns:a16="http://schemas.microsoft.com/office/drawing/2014/main" id="{AE2160E0-A688-6444-03FF-07000A9732E8}"/>
              </a:ext>
            </a:extLst>
          </p:cNvPr>
          <p:cNvSpPr/>
          <p:nvPr/>
        </p:nvSpPr>
        <p:spPr>
          <a:xfrm>
            <a:off x="5650637" y="1441541"/>
            <a:ext cx="1390284" cy="884538"/>
          </a:xfrm>
          <a:prstGeom prst="rect">
            <a:avLst/>
          </a:prstGeom>
          <a:noFill/>
          <a:ln w="38100" cap="rnd"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Egotism</a:t>
            </a:r>
          </a:p>
        </p:txBody>
      </p:sp>
      <p:sp>
        <p:nvSpPr>
          <p:cNvPr id="16" name="Rectangle 15">
            <a:extLst>
              <a:ext uri="{FF2B5EF4-FFF2-40B4-BE49-F238E27FC236}">
                <a16:creationId xmlns:a16="http://schemas.microsoft.com/office/drawing/2014/main" id="{28C3079F-1EC8-DFEE-AE7D-452D359CEBA3}"/>
              </a:ext>
            </a:extLst>
          </p:cNvPr>
          <p:cNvSpPr/>
          <p:nvPr/>
        </p:nvSpPr>
        <p:spPr>
          <a:xfrm>
            <a:off x="7143666" y="1421373"/>
            <a:ext cx="1644246" cy="884538"/>
          </a:xfrm>
          <a:prstGeom prst="rect">
            <a:avLst/>
          </a:prstGeom>
          <a:noFill/>
          <a:ln w="38100" cap="rnd"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Who Is Right?</a:t>
            </a:r>
          </a:p>
        </p:txBody>
      </p:sp>
      <p:sp>
        <p:nvSpPr>
          <p:cNvPr id="23" name="Notched Right Arrow 22">
            <a:extLst>
              <a:ext uri="{FF2B5EF4-FFF2-40B4-BE49-F238E27FC236}">
                <a16:creationId xmlns:a16="http://schemas.microsoft.com/office/drawing/2014/main" id="{60B647B6-CE25-6296-7FE3-20CCC42FDABC}"/>
              </a:ext>
            </a:extLst>
          </p:cNvPr>
          <p:cNvSpPr/>
          <p:nvPr/>
        </p:nvSpPr>
        <p:spPr>
          <a:xfrm rot="5400000">
            <a:off x="3038812" y="958250"/>
            <a:ext cx="453609" cy="487629"/>
          </a:xfrm>
          <a:prstGeom prst="notchedRightArrow">
            <a:avLst/>
          </a:prstGeom>
          <a:solidFill>
            <a:srgbClr val="FFFF00"/>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4" name="Notched Right Arrow 23">
            <a:extLst>
              <a:ext uri="{FF2B5EF4-FFF2-40B4-BE49-F238E27FC236}">
                <a16:creationId xmlns:a16="http://schemas.microsoft.com/office/drawing/2014/main" id="{00371C1D-8EC4-3A2E-F976-555E28F4A176}"/>
              </a:ext>
            </a:extLst>
          </p:cNvPr>
          <p:cNvSpPr/>
          <p:nvPr/>
        </p:nvSpPr>
        <p:spPr>
          <a:xfrm rot="5400000">
            <a:off x="4517948" y="856188"/>
            <a:ext cx="453609" cy="487629"/>
          </a:xfrm>
          <a:prstGeom prst="notchedRightArrow">
            <a:avLst/>
          </a:prstGeom>
          <a:solidFill>
            <a:srgbClr val="FFFF00"/>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5" name="Notched Right Arrow 24">
            <a:extLst>
              <a:ext uri="{FF2B5EF4-FFF2-40B4-BE49-F238E27FC236}">
                <a16:creationId xmlns:a16="http://schemas.microsoft.com/office/drawing/2014/main" id="{916BA0C2-DCD0-0FCD-5D93-7A6A5F77B324}"/>
              </a:ext>
            </a:extLst>
          </p:cNvPr>
          <p:cNvSpPr/>
          <p:nvPr/>
        </p:nvSpPr>
        <p:spPr>
          <a:xfrm rot="5400000">
            <a:off x="6167181" y="958250"/>
            <a:ext cx="453609" cy="487629"/>
          </a:xfrm>
          <a:prstGeom prst="notchedRightArrow">
            <a:avLst/>
          </a:prstGeom>
          <a:solidFill>
            <a:srgbClr val="FFFF00"/>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6" name="Notched Right Arrow 25">
            <a:extLst>
              <a:ext uri="{FF2B5EF4-FFF2-40B4-BE49-F238E27FC236}">
                <a16:creationId xmlns:a16="http://schemas.microsoft.com/office/drawing/2014/main" id="{B03CB726-FA4C-9159-190A-D4985C6C7511}"/>
              </a:ext>
            </a:extLst>
          </p:cNvPr>
          <p:cNvSpPr/>
          <p:nvPr/>
        </p:nvSpPr>
        <p:spPr>
          <a:xfrm rot="5400000">
            <a:off x="7772424" y="958250"/>
            <a:ext cx="453609" cy="487629"/>
          </a:xfrm>
          <a:prstGeom prst="notchedRightArrow">
            <a:avLst/>
          </a:prstGeom>
          <a:solidFill>
            <a:srgbClr val="FFFF00"/>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7" name="Notched Right Arrow 26">
            <a:extLst>
              <a:ext uri="{FF2B5EF4-FFF2-40B4-BE49-F238E27FC236}">
                <a16:creationId xmlns:a16="http://schemas.microsoft.com/office/drawing/2014/main" id="{C7CB7C69-2C49-FF93-9F8B-46BA335FC53C}"/>
              </a:ext>
            </a:extLst>
          </p:cNvPr>
          <p:cNvSpPr/>
          <p:nvPr/>
        </p:nvSpPr>
        <p:spPr>
          <a:xfrm rot="5400000">
            <a:off x="9517143" y="958250"/>
            <a:ext cx="453610" cy="487629"/>
          </a:xfrm>
          <a:prstGeom prst="notchedRightArrow">
            <a:avLst/>
          </a:prstGeom>
          <a:solidFill>
            <a:srgbClr val="FFFF00"/>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8" name="Rectangle 27">
            <a:extLst>
              <a:ext uri="{FF2B5EF4-FFF2-40B4-BE49-F238E27FC236}">
                <a16:creationId xmlns:a16="http://schemas.microsoft.com/office/drawing/2014/main" id="{EAA2080F-FF2B-20AA-B131-ECE20BCAD1D4}"/>
              </a:ext>
            </a:extLst>
          </p:cNvPr>
          <p:cNvSpPr/>
          <p:nvPr/>
        </p:nvSpPr>
        <p:spPr>
          <a:xfrm>
            <a:off x="2570370" y="4483799"/>
            <a:ext cx="1390284" cy="884538"/>
          </a:xfrm>
          <a:prstGeom prst="rect">
            <a:avLst/>
          </a:prstGeom>
          <a:noFill/>
          <a:ln w="38100" cap="rnd"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Creation</a:t>
            </a:r>
          </a:p>
        </p:txBody>
      </p:sp>
      <p:sp>
        <p:nvSpPr>
          <p:cNvPr id="29" name="Rectangle 28">
            <a:extLst>
              <a:ext uri="{FF2B5EF4-FFF2-40B4-BE49-F238E27FC236}">
                <a16:creationId xmlns:a16="http://schemas.microsoft.com/office/drawing/2014/main" id="{C5137A83-BB2C-E00D-6800-2D11DD5D514C}"/>
              </a:ext>
            </a:extLst>
          </p:cNvPr>
          <p:cNvSpPr/>
          <p:nvPr/>
        </p:nvSpPr>
        <p:spPr>
          <a:xfrm>
            <a:off x="4059773" y="4483799"/>
            <a:ext cx="1390284" cy="884538"/>
          </a:xfrm>
          <a:prstGeom prst="rect">
            <a:avLst/>
          </a:prstGeom>
          <a:noFill/>
          <a:ln w="38100" cap="rnd"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Divine Truth</a:t>
            </a:r>
          </a:p>
        </p:txBody>
      </p:sp>
      <p:sp>
        <p:nvSpPr>
          <p:cNvPr id="30" name="Rectangle 29">
            <a:extLst>
              <a:ext uri="{FF2B5EF4-FFF2-40B4-BE49-F238E27FC236}">
                <a16:creationId xmlns:a16="http://schemas.microsoft.com/office/drawing/2014/main" id="{FB3BF901-413F-8A21-380A-5856B03E7EC1}"/>
              </a:ext>
            </a:extLst>
          </p:cNvPr>
          <p:cNvSpPr/>
          <p:nvPr/>
        </p:nvSpPr>
        <p:spPr>
          <a:xfrm>
            <a:off x="5574494" y="4483799"/>
            <a:ext cx="1390284" cy="884538"/>
          </a:xfrm>
          <a:prstGeom prst="rect">
            <a:avLst/>
          </a:prstGeom>
          <a:noFill/>
          <a:ln w="38100" cap="rnd"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Altruism</a:t>
            </a:r>
          </a:p>
        </p:txBody>
      </p:sp>
      <p:sp>
        <p:nvSpPr>
          <p:cNvPr id="31" name="Rectangle 30">
            <a:extLst>
              <a:ext uri="{FF2B5EF4-FFF2-40B4-BE49-F238E27FC236}">
                <a16:creationId xmlns:a16="http://schemas.microsoft.com/office/drawing/2014/main" id="{764574F1-FF85-189B-F211-A69C744669B9}"/>
              </a:ext>
            </a:extLst>
          </p:cNvPr>
          <p:cNvSpPr/>
          <p:nvPr/>
        </p:nvSpPr>
        <p:spPr>
          <a:xfrm>
            <a:off x="7090582" y="4483799"/>
            <a:ext cx="1697330" cy="884538"/>
          </a:xfrm>
          <a:prstGeom prst="rect">
            <a:avLst/>
          </a:prstGeom>
          <a:noFill/>
          <a:ln w="38100" cap="rnd"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God Is Right</a:t>
            </a:r>
          </a:p>
        </p:txBody>
      </p:sp>
      <p:sp>
        <p:nvSpPr>
          <p:cNvPr id="34" name="Rectangle 33">
            <a:extLst>
              <a:ext uri="{FF2B5EF4-FFF2-40B4-BE49-F238E27FC236}">
                <a16:creationId xmlns:a16="http://schemas.microsoft.com/office/drawing/2014/main" id="{1EC464CF-2310-7F75-483E-54A33717305D}"/>
              </a:ext>
            </a:extLst>
          </p:cNvPr>
          <p:cNvSpPr/>
          <p:nvPr/>
        </p:nvSpPr>
        <p:spPr>
          <a:xfrm>
            <a:off x="2580148" y="5863970"/>
            <a:ext cx="1390284" cy="884538"/>
          </a:xfrm>
          <a:prstGeom prst="rect">
            <a:avLst/>
          </a:prstGeom>
          <a:noFill/>
          <a:ln w="38100" cap="rnd"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Christian Philosophy </a:t>
            </a:r>
          </a:p>
        </p:txBody>
      </p:sp>
      <p:sp>
        <p:nvSpPr>
          <p:cNvPr id="35" name="Rectangle 34">
            <a:extLst>
              <a:ext uri="{FF2B5EF4-FFF2-40B4-BE49-F238E27FC236}">
                <a16:creationId xmlns:a16="http://schemas.microsoft.com/office/drawing/2014/main" id="{2C664D39-9F5A-D4EC-2313-FA605E1DFF0A}"/>
              </a:ext>
            </a:extLst>
          </p:cNvPr>
          <p:cNvSpPr/>
          <p:nvPr/>
        </p:nvSpPr>
        <p:spPr>
          <a:xfrm>
            <a:off x="4067882" y="5863970"/>
            <a:ext cx="1390284" cy="884538"/>
          </a:xfrm>
          <a:prstGeom prst="rect">
            <a:avLst/>
          </a:prstGeom>
          <a:noFill/>
          <a:ln w="38100" cap="rnd"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Bible-based Systems</a:t>
            </a:r>
          </a:p>
        </p:txBody>
      </p:sp>
      <p:sp>
        <p:nvSpPr>
          <p:cNvPr id="36" name="Rectangle 35">
            <a:extLst>
              <a:ext uri="{FF2B5EF4-FFF2-40B4-BE49-F238E27FC236}">
                <a16:creationId xmlns:a16="http://schemas.microsoft.com/office/drawing/2014/main" id="{484B5BC3-790B-CC3C-86FB-C430AD858A27}"/>
              </a:ext>
            </a:extLst>
          </p:cNvPr>
          <p:cNvSpPr/>
          <p:nvPr/>
        </p:nvSpPr>
        <p:spPr>
          <a:xfrm>
            <a:off x="5574494" y="5860944"/>
            <a:ext cx="1390284" cy="884538"/>
          </a:xfrm>
          <a:prstGeom prst="rect">
            <a:avLst/>
          </a:prstGeom>
          <a:noFill/>
          <a:ln w="38100" cap="rnd" cmpd="sng">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Christ-centered Purpose</a:t>
            </a:r>
          </a:p>
        </p:txBody>
      </p:sp>
      <p:sp>
        <p:nvSpPr>
          <p:cNvPr id="37" name="Rectangle 36">
            <a:extLst>
              <a:ext uri="{FF2B5EF4-FFF2-40B4-BE49-F238E27FC236}">
                <a16:creationId xmlns:a16="http://schemas.microsoft.com/office/drawing/2014/main" id="{8BE73789-F83B-D904-2C77-43B284E30CED}"/>
              </a:ext>
            </a:extLst>
          </p:cNvPr>
          <p:cNvSpPr/>
          <p:nvPr/>
        </p:nvSpPr>
        <p:spPr>
          <a:xfrm>
            <a:off x="8894764" y="5831335"/>
            <a:ext cx="1644247" cy="884538"/>
          </a:xfrm>
          <a:prstGeom prst="rect">
            <a:avLst/>
          </a:prstGeom>
          <a:noFill/>
          <a:ln w="38100" cap="rnd" cmpd="sng">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Realities of Eternity</a:t>
            </a:r>
          </a:p>
        </p:txBody>
      </p:sp>
      <p:sp>
        <p:nvSpPr>
          <p:cNvPr id="38" name="Rectangle 37">
            <a:extLst>
              <a:ext uri="{FF2B5EF4-FFF2-40B4-BE49-F238E27FC236}">
                <a16:creationId xmlns:a16="http://schemas.microsoft.com/office/drawing/2014/main" id="{22B7715C-F116-6ADB-AD21-5CA45A2586BC}"/>
              </a:ext>
            </a:extLst>
          </p:cNvPr>
          <p:cNvSpPr/>
          <p:nvPr/>
        </p:nvSpPr>
        <p:spPr>
          <a:xfrm>
            <a:off x="7090582" y="5860944"/>
            <a:ext cx="1697330" cy="884538"/>
          </a:xfrm>
          <a:prstGeom prst="rect">
            <a:avLst/>
          </a:prstGeom>
          <a:noFill/>
          <a:ln w="38100" cap="rnd" cmpd="sng">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Bible—the lamp onto our feet</a:t>
            </a:r>
          </a:p>
        </p:txBody>
      </p:sp>
      <p:sp>
        <p:nvSpPr>
          <p:cNvPr id="33" name="Notched Right Arrow 32">
            <a:extLst>
              <a:ext uri="{FF2B5EF4-FFF2-40B4-BE49-F238E27FC236}">
                <a16:creationId xmlns:a16="http://schemas.microsoft.com/office/drawing/2014/main" id="{DE1F92AE-5547-0329-B4AE-8EE860135F98}"/>
              </a:ext>
            </a:extLst>
          </p:cNvPr>
          <p:cNvSpPr/>
          <p:nvPr/>
        </p:nvSpPr>
        <p:spPr>
          <a:xfrm rot="16200000">
            <a:off x="3191211" y="5351328"/>
            <a:ext cx="453609" cy="487629"/>
          </a:xfrm>
          <a:prstGeom prst="notchedRightArrow">
            <a:avLst/>
          </a:prstGeom>
          <a:solidFill>
            <a:schemeClr val="accent4">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0" name="Notched Right Arrow 39">
            <a:extLst>
              <a:ext uri="{FF2B5EF4-FFF2-40B4-BE49-F238E27FC236}">
                <a16:creationId xmlns:a16="http://schemas.microsoft.com/office/drawing/2014/main" id="{2A2A8667-4345-8D36-B01F-76B0105A8A0B}"/>
              </a:ext>
            </a:extLst>
          </p:cNvPr>
          <p:cNvSpPr/>
          <p:nvPr/>
        </p:nvSpPr>
        <p:spPr>
          <a:xfrm rot="16200000">
            <a:off x="4507602" y="5360717"/>
            <a:ext cx="453609" cy="487629"/>
          </a:xfrm>
          <a:prstGeom prst="notchedRightArrow">
            <a:avLst/>
          </a:prstGeom>
          <a:solidFill>
            <a:schemeClr val="accent4">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1" name="Notched Right Arrow 40">
            <a:extLst>
              <a:ext uri="{FF2B5EF4-FFF2-40B4-BE49-F238E27FC236}">
                <a16:creationId xmlns:a16="http://schemas.microsoft.com/office/drawing/2014/main" id="{6D0FC8BC-006C-C155-29EF-BDED6B1AB9EE}"/>
              </a:ext>
            </a:extLst>
          </p:cNvPr>
          <p:cNvSpPr/>
          <p:nvPr/>
        </p:nvSpPr>
        <p:spPr>
          <a:xfrm rot="16200000">
            <a:off x="5986124" y="5351327"/>
            <a:ext cx="453609" cy="487629"/>
          </a:xfrm>
          <a:prstGeom prst="notchedRightArrow">
            <a:avLst/>
          </a:prstGeom>
          <a:solidFill>
            <a:schemeClr val="accent4">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2" name="Notched Right Arrow 41">
            <a:extLst>
              <a:ext uri="{FF2B5EF4-FFF2-40B4-BE49-F238E27FC236}">
                <a16:creationId xmlns:a16="http://schemas.microsoft.com/office/drawing/2014/main" id="{8D3F6BC3-A3FB-C4DC-C7F6-B87760D70597}"/>
              </a:ext>
            </a:extLst>
          </p:cNvPr>
          <p:cNvSpPr/>
          <p:nvPr/>
        </p:nvSpPr>
        <p:spPr>
          <a:xfrm rot="16200000">
            <a:off x="7749367" y="5390326"/>
            <a:ext cx="453609" cy="487629"/>
          </a:xfrm>
          <a:prstGeom prst="notchedRightArrow">
            <a:avLst/>
          </a:prstGeom>
          <a:solidFill>
            <a:schemeClr val="accent4">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43" name="Notched Right Arrow 42">
            <a:extLst>
              <a:ext uri="{FF2B5EF4-FFF2-40B4-BE49-F238E27FC236}">
                <a16:creationId xmlns:a16="http://schemas.microsoft.com/office/drawing/2014/main" id="{A4E0BFA1-E06C-EE26-E96C-04DBAD01FD17}"/>
              </a:ext>
            </a:extLst>
          </p:cNvPr>
          <p:cNvSpPr/>
          <p:nvPr/>
        </p:nvSpPr>
        <p:spPr>
          <a:xfrm rot="16200000">
            <a:off x="9517145" y="5351328"/>
            <a:ext cx="453609" cy="487629"/>
          </a:xfrm>
          <a:prstGeom prst="notchedRightArrow">
            <a:avLst/>
          </a:prstGeom>
          <a:solidFill>
            <a:schemeClr val="accent4">
              <a:lumMod val="40000"/>
              <a:lumOff val="60000"/>
            </a:schemeClr>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Curved Up Arrow 5">
            <a:extLst>
              <a:ext uri="{FF2B5EF4-FFF2-40B4-BE49-F238E27FC236}">
                <a16:creationId xmlns:a16="http://schemas.microsoft.com/office/drawing/2014/main" id="{C522E4F6-A23B-67AF-1240-BC3C464EC09F}"/>
              </a:ext>
            </a:extLst>
          </p:cNvPr>
          <p:cNvSpPr/>
          <p:nvPr/>
        </p:nvSpPr>
        <p:spPr>
          <a:xfrm rot="16366895">
            <a:off x="9900058" y="3279971"/>
            <a:ext cx="1491608" cy="2066452"/>
          </a:xfrm>
          <a:prstGeom prst="curvedUpArrow">
            <a:avLst/>
          </a:prstGeom>
          <a:solidFill>
            <a:srgbClr val="00FDFF"/>
          </a:solidFill>
          <a:ln w="98425">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black"/>
              </a:solidFill>
            </a:endParaRPr>
          </a:p>
        </p:txBody>
      </p:sp>
      <p:sp>
        <p:nvSpPr>
          <p:cNvPr id="7" name="Curved Left Arrow 6">
            <a:extLst>
              <a:ext uri="{FF2B5EF4-FFF2-40B4-BE49-F238E27FC236}">
                <a16:creationId xmlns:a16="http://schemas.microsoft.com/office/drawing/2014/main" id="{B27CCA0D-4F4B-7B53-27F2-CDD68A481837}"/>
              </a:ext>
            </a:extLst>
          </p:cNvPr>
          <p:cNvSpPr/>
          <p:nvPr/>
        </p:nvSpPr>
        <p:spPr>
          <a:xfrm>
            <a:off x="9657209" y="1801784"/>
            <a:ext cx="1977305" cy="1543924"/>
          </a:xfrm>
          <a:prstGeom prst="curvedLeftArrow">
            <a:avLst/>
          </a:prstGeom>
          <a:solidFill>
            <a:srgbClr val="00FDFF"/>
          </a:solidFill>
          <a:ln w="123825">
            <a:solidFill>
              <a:schemeClr val="accent4"/>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prstClr val="black"/>
              </a:solidFill>
            </a:endParaRPr>
          </a:p>
        </p:txBody>
      </p:sp>
      <p:sp>
        <p:nvSpPr>
          <p:cNvPr id="147490" name="Rectangle 1">
            <a:extLst>
              <a:ext uri="{FF2B5EF4-FFF2-40B4-BE49-F238E27FC236}">
                <a16:creationId xmlns:a16="http://schemas.microsoft.com/office/drawing/2014/main" id="{00E4E9A9-3F42-AB09-3B05-77118E232E36}"/>
              </a:ext>
            </a:extLst>
          </p:cNvPr>
          <p:cNvSpPr>
            <a:spLocks noChangeArrowheads="1"/>
          </p:cNvSpPr>
          <p:nvPr/>
        </p:nvSpPr>
        <p:spPr bwMode="auto">
          <a:xfrm>
            <a:off x="127000" y="2130425"/>
            <a:ext cx="31480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eaLnBrk="0" fontAlgn="base" hangingPunct="0">
              <a:spcBef>
                <a:spcPct val="0"/>
              </a:spcBef>
              <a:spcAft>
                <a:spcPct val="0"/>
              </a:spcAft>
              <a:defRPr>
                <a:solidFill>
                  <a:schemeClr val="tx1"/>
                </a:solidFill>
                <a:latin typeface="Gill Sans MT" panose="020B0502020104020203" pitchFamily="34" charset="77"/>
              </a:defRPr>
            </a:lvl6pPr>
            <a:lvl7pPr marL="2971800" indent="-228600" eaLnBrk="0" fontAlgn="base" hangingPunct="0">
              <a:spcBef>
                <a:spcPct val="0"/>
              </a:spcBef>
              <a:spcAft>
                <a:spcPct val="0"/>
              </a:spcAft>
              <a:defRPr>
                <a:solidFill>
                  <a:schemeClr val="tx1"/>
                </a:solidFill>
                <a:latin typeface="Gill Sans MT" panose="020B0502020104020203" pitchFamily="34" charset="77"/>
              </a:defRPr>
            </a:lvl7pPr>
            <a:lvl8pPr marL="3429000" indent="-228600" eaLnBrk="0" fontAlgn="base" hangingPunct="0">
              <a:spcBef>
                <a:spcPct val="0"/>
              </a:spcBef>
              <a:spcAft>
                <a:spcPct val="0"/>
              </a:spcAft>
              <a:defRPr>
                <a:solidFill>
                  <a:schemeClr val="tx1"/>
                </a:solidFill>
                <a:latin typeface="Gill Sans MT" panose="020B0502020104020203" pitchFamily="34" charset="77"/>
              </a:defRPr>
            </a:lvl8pPr>
            <a:lvl9pPr marL="3886200" indent="-228600" eaLnBrk="0" fontAlgn="base" hangingPunct="0">
              <a:spcBef>
                <a:spcPct val="0"/>
              </a:spcBef>
              <a:spcAft>
                <a:spcPct val="0"/>
              </a:spcAft>
              <a:defRPr>
                <a:solidFill>
                  <a:schemeClr val="tx1"/>
                </a:solidFill>
                <a:latin typeface="Gill Sans MT" panose="020B0502020104020203" pitchFamily="34" charset="77"/>
              </a:defRPr>
            </a:lvl9pPr>
          </a:lstStyle>
          <a:p>
            <a:pPr eaLnBrk="1" hangingPunct="1"/>
            <a:r>
              <a:rPr lang="en-US" altLang="en-US" sz="3600" b="1">
                <a:solidFill>
                  <a:srgbClr val="FF0000"/>
                </a:solidFill>
                <a:ea typeface="ＭＳ Ｐゴシック" panose="020B0600070205080204" pitchFamily="34" charset="-128"/>
              </a:rPr>
              <a:t>The Competing Educational Systems</a:t>
            </a:r>
          </a:p>
        </p:txBody>
      </p:sp>
      <p:sp>
        <p:nvSpPr>
          <p:cNvPr id="17" name="Rectangle 16">
            <a:extLst>
              <a:ext uri="{FF2B5EF4-FFF2-40B4-BE49-F238E27FC236}">
                <a16:creationId xmlns:a16="http://schemas.microsoft.com/office/drawing/2014/main" id="{A2EE974A-89ED-9ED4-7EFA-1C6681CB832D}"/>
              </a:ext>
            </a:extLst>
          </p:cNvPr>
          <p:cNvSpPr/>
          <p:nvPr/>
        </p:nvSpPr>
        <p:spPr>
          <a:xfrm>
            <a:off x="8894764" y="1421373"/>
            <a:ext cx="1644247" cy="884538"/>
          </a:xfrm>
          <a:prstGeom prst="rect">
            <a:avLst/>
          </a:prstGeom>
          <a:solidFill>
            <a:schemeClr val="tx1">
              <a:lumMod val="75000"/>
              <a:lumOff val="25000"/>
            </a:schemeClr>
          </a:solidFill>
          <a:ln w="38100" cap="rnd" cmpd="sng">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Criminality/ Calamity</a:t>
            </a:r>
          </a:p>
        </p:txBody>
      </p:sp>
      <p:sp>
        <p:nvSpPr>
          <p:cNvPr id="32" name="Rectangle 31">
            <a:extLst>
              <a:ext uri="{FF2B5EF4-FFF2-40B4-BE49-F238E27FC236}">
                <a16:creationId xmlns:a16="http://schemas.microsoft.com/office/drawing/2014/main" id="{6E1E4CC7-AE28-8A9C-BBB9-321C1A28685C}"/>
              </a:ext>
            </a:extLst>
          </p:cNvPr>
          <p:cNvSpPr/>
          <p:nvPr/>
        </p:nvSpPr>
        <p:spPr>
          <a:xfrm>
            <a:off x="8894764" y="4483799"/>
            <a:ext cx="1644247" cy="884538"/>
          </a:xfrm>
          <a:prstGeom prst="rect">
            <a:avLst/>
          </a:prstGeom>
          <a:solidFill>
            <a:schemeClr val="tx1">
              <a:lumMod val="75000"/>
              <a:lumOff val="25000"/>
            </a:schemeClr>
          </a:solidFill>
          <a:ln w="38100" cap="rnd" cmpd="sng">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dirty="0">
                <a:solidFill>
                  <a:srgbClr val="FFFFFF"/>
                </a:solidFill>
              </a:rPr>
              <a:t>Hope &amp; Love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additive="base">
                                        <p:cTn id="61" dur="500" fill="hold"/>
                                        <p:tgtEl>
                                          <p:spTgt spid="37"/>
                                        </p:tgtEl>
                                        <p:attrNameLst>
                                          <p:attrName>ppt_x</p:attrName>
                                        </p:attrNameLst>
                                      </p:cBhvr>
                                      <p:tavLst>
                                        <p:tav tm="0">
                                          <p:val>
                                            <p:strVal val="#ppt_x"/>
                                          </p:val>
                                        </p:tav>
                                        <p:tav tm="100000">
                                          <p:val>
                                            <p:strVal val="#ppt_x"/>
                                          </p:val>
                                        </p:tav>
                                      </p:tavLst>
                                    </p:anim>
                                    <p:anim calcmode="lin" valueType="num">
                                      <p:cBhvr additive="base">
                                        <p:cTn id="6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ppt_x"/>
                                          </p:val>
                                        </p:tav>
                                        <p:tav tm="100000">
                                          <p:val>
                                            <p:strVal val="#ppt_x"/>
                                          </p:val>
                                        </p:tav>
                                      </p:tavLst>
                                    </p:anim>
                                    <p:anim calcmode="lin" valueType="num">
                                      <p:cBhvr additive="base">
                                        <p:cTn id="8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additive="base">
                                        <p:cTn id="91" dur="500" fill="hold"/>
                                        <p:tgtEl>
                                          <p:spTgt spid="15"/>
                                        </p:tgtEl>
                                        <p:attrNameLst>
                                          <p:attrName>ppt_x</p:attrName>
                                        </p:attrNameLst>
                                      </p:cBhvr>
                                      <p:tavLst>
                                        <p:tav tm="0">
                                          <p:val>
                                            <p:strVal val="#ppt_x"/>
                                          </p:val>
                                        </p:tav>
                                        <p:tav tm="100000">
                                          <p:val>
                                            <p:strVal val="#ppt_x"/>
                                          </p:val>
                                        </p:tav>
                                      </p:tavLst>
                                    </p:anim>
                                    <p:anim calcmode="lin" valueType="num">
                                      <p:cBhvr additive="base">
                                        <p:cTn id="9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ppt_x"/>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31"/>
                                        </p:tgtEl>
                                        <p:attrNameLst>
                                          <p:attrName>style.visibility</p:attrName>
                                        </p:attrNameLst>
                                      </p:cBhvr>
                                      <p:to>
                                        <p:strVal val="visible"/>
                                      </p:to>
                                    </p:set>
                                    <p:anim calcmode="lin" valueType="num">
                                      <p:cBhvr additive="base">
                                        <p:cTn id="109" dur="500" fill="hold"/>
                                        <p:tgtEl>
                                          <p:spTgt spid="31"/>
                                        </p:tgtEl>
                                        <p:attrNameLst>
                                          <p:attrName>ppt_x</p:attrName>
                                        </p:attrNameLst>
                                      </p:cBhvr>
                                      <p:tavLst>
                                        <p:tav tm="0">
                                          <p:val>
                                            <p:strVal val="#ppt_x"/>
                                          </p:val>
                                        </p:tav>
                                        <p:tav tm="100000">
                                          <p:val>
                                            <p:strVal val="#ppt_x"/>
                                          </p:val>
                                        </p:tav>
                                      </p:tavLst>
                                    </p:anim>
                                    <p:anim calcmode="lin" valueType="num">
                                      <p:cBhvr additive="base">
                                        <p:cTn id="11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17"/>
                                        </p:tgtEl>
                                        <p:attrNameLst>
                                          <p:attrName>style.visibility</p:attrName>
                                        </p:attrNameLst>
                                      </p:cBhvr>
                                      <p:to>
                                        <p:strVal val="visible"/>
                                      </p:to>
                                    </p:set>
                                    <p:anim calcmode="lin" valueType="num">
                                      <p:cBhvr additive="base">
                                        <p:cTn id="115" dur="500" fill="hold"/>
                                        <p:tgtEl>
                                          <p:spTgt spid="17"/>
                                        </p:tgtEl>
                                        <p:attrNameLst>
                                          <p:attrName>ppt_x</p:attrName>
                                        </p:attrNameLst>
                                      </p:cBhvr>
                                      <p:tavLst>
                                        <p:tav tm="0">
                                          <p:val>
                                            <p:strVal val="#ppt_x"/>
                                          </p:val>
                                        </p:tav>
                                        <p:tav tm="100000">
                                          <p:val>
                                            <p:strVal val="#ppt_x"/>
                                          </p:val>
                                        </p:tav>
                                      </p:tavLst>
                                    </p:anim>
                                    <p:anim calcmode="lin" valueType="num">
                                      <p:cBhvr additive="base">
                                        <p:cTn id="1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additive="base">
                                        <p:cTn id="121" dur="500" fill="hold"/>
                                        <p:tgtEl>
                                          <p:spTgt spid="32"/>
                                        </p:tgtEl>
                                        <p:attrNameLst>
                                          <p:attrName>ppt_x</p:attrName>
                                        </p:attrNameLst>
                                      </p:cBhvr>
                                      <p:tavLst>
                                        <p:tav tm="0">
                                          <p:val>
                                            <p:strVal val="#ppt_x"/>
                                          </p:val>
                                        </p:tav>
                                        <p:tav tm="100000">
                                          <p:val>
                                            <p:strVal val="#ppt_x"/>
                                          </p:val>
                                        </p:tav>
                                      </p:tavLst>
                                    </p:anim>
                                    <p:anim calcmode="lin" valueType="num">
                                      <p:cBhvr additive="base">
                                        <p:cTn id="1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lock Arc 22">
            <a:extLst>
              <a:ext uri="{FF2B5EF4-FFF2-40B4-BE49-F238E27FC236}">
                <a16:creationId xmlns:a16="http://schemas.microsoft.com/office/drawing/2014/main" id="{33248D58-4C86-F3AD-CA1E-F210251341F2}"/>
              </a:ext>
            </a:extLst>
          </p:cNvPr>
          <p:cNvSpPr/>
          <p:nvPr/>
        </p:nvSpPr>
        <p:spPr>
          <a:xfrm rot="5400000">
            <a:off x="-517129" y="1119586"/>
            <a:ext cx="5540375" cy="4123530"/>
          </a:xfrm>
          <a:prstGeom prst="blockArc">
            <a:avLst/>
          </a:prstGeom>
          <a:solidFill>
            <a:srgbClr val="00FDFF"/>
          </a:solidFill>
          <a:ln w="920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prstClr val="black"/>
                </a:solidFill>
              </a:rPr>
              <a:t>The Focus</a:t>
            </a:r>
          </a:p>
        </p:txBody>
      </p:sp>
      <p:sp>
        <p:nvSpPr>
          <p:cNvPr id="15" name="Block Arc 14">
            <a:extLst>
              <a:ext uri="{FF2B5EF4-FFF2-40B4-BE49-F238E27FC236}">
                <a16:creationId xmlns:a16="http://schemas.microsoft.com/office/drawing/2014/main" id="{B7B9D3E2-923D-485A-AA7D-BB5BCE7C16B1}"/>
              </a:ext>
            </a:extLst>
          </p:cNvPr>
          <p:cNvSpPr/>
          <p:nvPr/>
        </p:nvSpPr>
        <p:spPr>
          <a:xfrm rot="16200000">
            <a:off x="7091363" y="1247775"/>
            <a:ext cx="5541962" cy="3690938"/>
          </a:xfrm>
          <a:prstGeom prst="blockArc">
            <a:avLst/>
          </a:prstGeom>
          <a:solidFill>
            <a:srgbClr val="00FDFF"/>
          </a:solidFill>
          <a:ln w="920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dirty="0">
                <a:solidFill>
                  <a:prstClr val="black"/>
                </a:solidFill>
              </a:rPr>
              <a:t>The Focus</a:t>
            </a:r>
            <a:endParaRPr lang="en-US" dirty="0">
              <a:solidFill>
                <a:prstClr val="black"/>
              </a:solidFill>
            </a:endParaRPr>
          </a:p>
        </p:txBody>
      </p:sp>
      <p:sp>
        <p:nvSpPr>
          <p:cNvPr id="16" name="Can 15">
            <a:extLst>
              <a:ext uri="{FF2B5EF4-FFF2-40B4-BE49-F238E27FC236}">
                <a16:creationId xmlns:a16="http://schemas.microsoft.com/office/drawing/2014/main" id="{9DDE31A5-BD2F-DAE4-CA4A-8565EB8179F5}"/>
              </a:ext>
            </a:extLst>
          </p:cNvPr>
          <p:cNvSpPr/>
          <p:nvPr/>
        </p:nvSpPr>
        <p:spPr>
          <a:xfrm>
            <a:off x="7221538" y="5237163"/>
            <a:ext cx="2238375" cy="517525"/>
          </a:xfrm>
          <a:prstGeom prst="can">
            <a:avLst/>
          </a:prstGeom>
          <a:solidFill>
            <a:srgbClr val="FF4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Certificate</a:t>
            </a:r>
          </a:p>
        </p:txBody>
      </p:sp>
      <p:sp>
        <p:nvSpPr>
          <p:cNvPr id="17" name="Can 16">
            <a:extLst>
              <a:ext uri="{FF2B5EF4-FFF2-40B4-BE49-F238E27FC236}">
                <a16:creationId xmlns:a16="http://schemas.microsoft.com/office/drawing/2014/main" id="{8C88796C-1C57-40BC-8CF1-2A33BE534DED}"/>
              </a:ext>
            </a:extLst>
          </p:cNvPr>
          <p:cNvSpPr/>
          <p:nvPr/>
        </p:nvSpPr>
        <p:spPr>
          <a:xfrm>
            <a:off x="3581400" y="1787525"/>
            <a:ext cx="2239963" cy="517525"/>
          </a:xfrm>
          <a:prstGeom prst="can">
            <a:avLst/>
          </a:prstGeom>
          <a:solidFill>
            <a:srgbClr val="FF4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Commitment</a:t>
            </a:r>
          </a:p>
        </p:txBody>
      </p:sp>
      <p:sp>
        <p:nvSpPr>
          <p:cNvPr id="18" name="Can 17">
            <a:extLst>
              <a:ext uri="{FF2B5EF4-FFF2-40B4-BE49-F238E27FC236}">
                <a16:creationId xmlns:a16="http://schemas.microsoft.com/office/drawing/2014/main" id="{2DA3C9C1-3636-A306-94CF-27DDADA59CA4}"/>
              </a:ext>
            </a:extLst>
          </p:cNvPr>
          <p:cNvSpPr/>
          <p:nvPr/>
        </p:nvSpPr>
        <p:spPr>
          <a:xfrm>
            <a:off x="3602038" y="3570288"/>
            <a:ext cx="2239962" cy="517525"/>
          </a:xfrm>
          <a:prstGeom prst="can">
            <a:avLst/>
          </a:prstGeom>
          <a:solidFill>
            <a:srgbClr val="FF4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Conversion</a:t>
            </a:r>
          </a:p>
        </p:txBody>
      </p:sp>
      <p:sp>
        <p:nvSpPr>
          <p:cNvPr id="19" name="Can 18">
            <a:extLst>
              <a:ext uri="{FF2B5EF4-FFF2-40B4-BE49-F238E27FC236}">
                <a16:creationId xmlns:a16="http://schemas.microsoft.com/office/drawing/2014/main" id="{7CB2A02B-2AEA-A5E6-934C-E0957B517EF6}"/>
              </a:ext>
            </a:extLst>
          </p:cNvPr>
          <p:cNvSpPr/>
          <p:nvPr/>
        </p:nvSpPr>
        <p:spPr>
          <a:xfrm>
            <a:off x="2941638" y="5346700"/>
            <a:ext cx="2238375" cy="517525"/>
          </a:xfrm>
          <a:prstGeom prst="can">
            <a:avLst/>
          </a:prstGeom>
          <a:solidFill>
            <a:srgbClr val="FF4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Call</a:t>
            </a:r>
          </a:p>
        </p:txBody>
      </p:sp>
      <p:sp>
        <p:nvSpPr>
          <p:cNvPr id="20" name="Can 19">
            <a:extLst>
              <a:ext uri="{FF2B5EF4-FFF2-40B4-BE49-F238E27FC236}">
                <a16:creationId xmlns:a16="http://schemas.microsoft.com/office/drawing/2014/main" id="{80CAA8A7-497F-7A57-21B4-F61B34C95B05}"/>
              </a:ext>
            </a:extLst>
          </p:cNvPr>
          <p:cNvSpPr/>
          <p:nvPr/>
        </p:nvSpPr>
        <p:spPr>
          <a:xfrm>
            <a:off x="7221538" y="411163"/>
            <a:ext cx="2238375" cy="517525"/>
          </a:xfrm>
          <a:prstGeom prst="can">
            <a:avLst/>
          </a:prstGeom>
          <a:solidFill>
            <a:srgbClr val="FF4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Concubines</a:t>
            </a:r>
          </a:p>
        </p:txBody>
      </p:sp>
      <p:sp>
        <p:nvSpPr>
          <p:cNvPr id="21" name="Can 20">
            <a:extLst>
              <a:ext uri="{FF2B5EF4-FFF2-40B4-BE49-F238E27FC236}">
                <a16:creationId xmlns:a16="http://schemas.microsoft.com/office/drawing/2014/main" id="{16697D7D-3D46-B555-4A9D-3F76F4BA561B}"/>
              </a:ext>
            </a:extLst>
          </p:cNvPr>
          <p:cNvSpPr/>
          <p:nvPr/>
        </p:nvSpPr>
        <p:spPr>
          <a:xfrm>
            <a:off x="6232525" y="1787525"/>
            <a:ext cx="2238375" cy="517525"/>
          </a:xfrm>
          <a:prstGeom prst="can">
            <a:avLst/>
          </a:prstGeom>
          <a:solidFill>
            <a:srgbClr val="FF4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Castles</a:t>
            </a:r>
          </a:p>
        </p:txBody>
      </p:sp>
      <p:sp>
        <p:nvSpPr>
          <p:cNvPr id="22" name="Can 21">
            <a:extLst>
              <a:ext uri="{FF2B5EF4-FFF2-40B4-BE49-F238E27FC236}">
                <a16:creationId xmlns:a16="http://schemas.microsoft.com/office/drawing/2014/main" id="{F0BC70DA-3664-F08C-2D86-839C01E86D6B}"/>
              </a:ext>
            </a:extLst>
          </p:cNvPr>
          <p:cNvSpPr/>
          <p:nvPr/>
        </p:nvSpPr>
        <p:spPr>
          <a:xfrm>
            <a:off x="6407150" y="3570288"/>
            <a:ext cx="2238375" cy="517525"/>
          </a:xfrm>
          <a:prstGeom prst="can">
            <a:avLst/>
          </a:prstGeom>
          <a:solidFill>
            <a:srgbClr val="FF40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Cars</a:t>
            </a:r>
          </a:p>
        </p:txBody>
      </p:sp>
      <p:sp>
        <p:nvSpPr>
          <p:cNvPr id="25" name="Can 24">
            <a:extLst>
              <a:ext uri="{FF2B5EF4-FFF2-40B4-BE49-F238E27FC236}">
                <a16:creationId xmlns:a16="http://schemas.microsoft.com/office/drawing/2014/main" id="{98825323-E4D3-5D27-5DE1-E57052903E8E}"/>
              </a:ext>
            </a:extLst>
          </p:cNvPr>
          <p:cNvSpPr/>
          <p:nvPr/>
        </p:nvSpPr>
        <p:spPr>
          <a:xfrm>
            <a:off x="2822575" y="411163"/>
            <a:ext cx="2238375" cy="517525"/>
          </a:xfrm>
          <a:prstGeom prst="can">
            <a:avLst/>
          </a:prstGeom>
          <a:solidFill>
            <a:srgbClr val="FF40FF"/>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Competence</a:t>
            </a:r>
          </a:p>
        </p:txBody>
      </p:sp>
      <p:sp>
        <p:nvSpPr>
          <p:cNvPr id="149515" name="Rectangle 25">
            <a:extLst>
              <a:ext uri="{FF2B5EF4-FFF2-40B4-BE49-F238E27FC236}">
                <a16:creationId xmlns:a16="http://schemas.microsoft.com/office/drawing/2014/main" id="{39EEF581-A063-4394-34E6-A7D631FA28AF}"/>
              </a:ext>
            </a:extLst>
          </p:cNvPr>
          <p:cNvSpPr>
            <a:spLocks noChangeArrowheads="1"/>
          </p:cNvSpPr>
          <p:nvPr/>
        </p:nvSpPr>
        <p:spPr bwMode="auto">
          <a:xfrm>
            <a:off x="299765" y="6069013"/>
            <a:ext cx="11787460" cy="584775"/>
          </a:xfrm>
          <a:prstGeom prst="rect">
            <a:avLst/>
          </a:prstGeom>
          <a:solidFill>
            <a:schemeClr val="bg1"/>
          </a:solidFill>
          <a:ln w="63500">
            <a:solidFill>
              <a:schemeClr val="accent1"/>
            </a:solidFill>
            <a:miter lim="800000"/>
            <a:headEnd/>
            <a:tailEnd/>
          </a:ln>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3200" dirty="0">
                <a:solidFill>
                  <a:srgbClr val="000000"/>
                </a:solidFill>
              </a:rPr>
              <a:t>Possible Trajectories of End-Time Learned Christian Adventist Believer </a:t>
            </a:r>
            <a:endParaRPr lang="en-US" altLang="en-US" sz="1400" dirty="0">
              <a:solidFill>
                <a:srgbClr val="000000"/>
              </a:solidFill>
            </a:endParaRPr>
          </a:p>
        </p:txBody>
      </p:sp>
      <p:sp>
        <p:nvSpPr>
          <p:cNvPr id="2" name="Left Arrow 1">
            <a:extLst>
              <a:ext uri="{FF2B5EF4-FFF2-40B4-BE49-F238E27FC236}">
                <a16:creationId xmlns:a16="http://schemas.microsoft.com/office/drawing/2014/main" id="{9008CE77-4DCA-6571-BECE-4B748A2C4A2E}"/>
              </a:ext>
            </a:extLst>
          </p:cNvPr>
          <p:cNvSpPr/>
          <p:nvPr/>
        </p:nvSpPr>
        <p:spPr>
          <a:xfrm>
            <a:off x="9137650" y="2090738"/>
            <a:ext cx="2824163" cy="1828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prstClr val="white"/>
                </a:solidFill>
              </a:rPr>
              <a:t>Devilish</a:t>
            </a:r>
            <a:r>
              <a:rPr lang="en-US" sz="4400" dirty="0">
                <a:solidFill>
                  <a:prstClr val="white"/>
                </a:solidFill>
              </a:rPr>
              <a:t> </a:t>
            </a:r>
          </a:p>
        </p:txBody>
      </p:sp>
      <p:sp>
        <p:nvSpPr>
          <p:cNvPr id="5" name="Right Arrow 4">
            <a:extLst>
              <a:ext uri="{FF2B5EF4-FFF2-40B4-BE49-F238E27FC236}">
                <a16:creationId xmlns:a16="http://schemas.microsoft.com/office/drawing/2014/main" id="{A99822E6-94AB-40CB-2207-CBE17A09996F}"/>
              </a:ext>
            </a:extLst>
          </p:cNvPr>
          <p:cNvSpPr/>
          <p:nvPr/>
        </p:nvSpPr>
        <p:spPr>
          <a:xfrm>
            <a:off x="147638" y="2090738"/>
            <a:ext cx="2728912" cy="182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prstClr val="white"/>
                </a:solidFill>
              </a:rPr>
              <a:t>Divine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0" dur="1000" fill="hold"/>
                                        <p:tgtEl>
                                          <p:spTgt spid="1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22" dur="1000" fill="hold"/>
                                        <p:tgtEl>
                                          <p:spTgt spid="1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34" dur="1000" fill="hold"/>
                                        <p:tgtEl>
                                          <p:spTgt spid="18"/>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46" dur="1000" fill="hold"/>
                                        <p:tgtEl>
                                          <p:spTgt spid="22"/>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5"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70" dur="1000" fill="hold"/>
                                        <p:tgtEl>
                                          <p:spTgt spid="2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1"/>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82" dur="1000" fill="hold"/>
                                        <p:tgtEl>
                                          <p:spTgt spid="25"/>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2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5" presetClass="entr" presetSubtype="0"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p:cTn id="9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94" dur="1000" fill="hold"/>
                                        <p:tgtEl>
                                          <p:spTgt spid="20"/>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Block Arc 22">
            <a:extLst>
              <a:ext uri="{FF2B5EF4-FFF2-40B4-BE49-F238E27FC236}">
                <a16:creationId xmlns:a16="http://schemas.microsoft.com/office/drawing/2014/main" id="{3F6373CA-31F7-F8B0-B2D6-B3CA7A59E905}"/>
              </a:ext>
            </a:extLst>
          </p:cNvPr>
          <p:cNvSpPr/>
          <p:nvPr/>
        </p:nvSpPr>
        <p:spPr>
          <a:xfrm rot="5400000">
            <a:off x="-656431" y="1324769"/>
            <a:ext cx="5540375" cy="3716337"/>
          </a:xfrm>
          <a:prstGeom prst="blockArc">
            <a:avLst/>
          </a:prstGeom>
          <a:solidFill>
            <a:srgbClr val="00FDFF"/>
          </a:solidFill>
          <a:ln w="920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a:solidFill>
                  <a:srgbClr val="FF0000"/>
                </a:solidFill>
                <a:highlight>
                  <a:srgbClr val="FFFF00"/>
                </a:highlight>
              </a:rPr>
              <a:t>The Focus</a:t>
            </a:r>
          </a:p>
        </p:txBody>
      </p:sp>
      <p:sp>
        <p:nvSpPr>
          <p:cNvPr id="15" name="Block Arc 14">
            <a:extLst>
              <a:ext uri="{FF2B5EF4-FFF2-40B4-BE49-F238E27FC236}">
                <a16:creationId xmlns:a16="http://schemas.microsoft.com/office/drawing/2014/main" id="{5CF5DD42-335E-9664-02D0-76A344444677}"/>
              </a:ext>
            </a:extLst>
          </p:cNvPr>
          <p:cNvSpPr/>
          <p:nvPr/>
        </p:nvSpPr>
        <p:spPr>
          <a:xfrm rot="16200000">
            <a:off x="7259637" y="1079500"/>
            <a:ext cx="5541962" cy="4027487"/>
          </a:xfrm>
          <a:prstGeom prst="blockArc">
            <a:avLst/>
          </a:prstGeom>
          <a:solidFill>
            <a:srgbClr val="00FDFF"/>
          </a:solidFill>
          <a:ln w="920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schemeClr val="accent2">
                    <a:lumMod val="75000"/>
                  </a:schemeClr>
                </a:solidFill>
                <a:highlight>
                  <a:srgbClr val="FFFF00"/>
                </a:highlight>
                <a:latin typeface="American Typewriter" panose="02090604020004020304" pitchFamily="18" charset="77"/>
              </a:rPr>
              <a:t>The Focus</a:t>
            </a:r>
            <a:endParaRPr lang="en-US" b="1" dirty="0">
              <a:solidFill>
                <a:schemeClr val="accent2">
                  <a:lumMod val="75000"/>
                </a:schemeClr>
              </a:solidFill>
              <a:highlight>
                <a:srgbClr val="FFFF00"/>
              </a:highlight>
              <a:latin typeface="American Typewriter" panose="02090604020004020304" pitchFamily="18" charset="77"/>
            </a:endParaRPr>
          </a:p>
        </p:txBody>
      </p:sp>
      <p:sp>
        <p:nvSpPr>
          <p:cNvPr id="16" name="Can 15">
            <a:extLst>
              <a:ext uri="{FF2B5EF4-FFF2-40B4-BE49-F238E27FC236}">
                <a16:creationId xmlns:a16="http://schemas.microsoft.com/office/drawing/2014/main" id="{F66324FB-B7AF-627F-C5C3-B0F3E473DBB2}"/>
              </a:ext>
            </a:extLst>
          </p:cNvPr>
          <p:cNvSpPr/>
          <p:nvPr/>
        </p:nvSpPr>
        <p:spPr>
          <a:xfrm>
            <a:off x="7221538" y="5237163"/>
            <a:ext cx="2238375" cy="517525"/>
          </a:xfrm>
          <a:prstGeom prst="can">
            <a:avLst/>
          </a:prstGeom>
          <a:solidFill>
            <a:srgbClr val="00FA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Certificate</a:t>
            </a:r>
          </a:p>
        </p:txBody>
      </p:sp>
      <p:sp>
        <p:nvSpPr>
          <p:cNvPr id="17" name="Can 16">
            <a:extLst>
              <a:ext uri="{FF2B5EF4-FFF2-40B4-BE49-F238E27FC236}">
                <a16:creationId xmlns:a16="http://schemas.microsoft.com/office/drawing/2014/main" id="{30124F03-333C-CA35-2684-334757AC4C84}"/>
              </a:ext>
            </a:extLst>
          </p:cNvPr>
          <p:cNvSpPr/>
          <p:nvPr/>
        </p:nvSpPr>
        <p:spPr>
          <a:xfrm>
            <a:off x="3581400" y="1787525"/>
            <a:ext cx="2239963" cy="517525"/>
          </a:xfrm>
          <a:prstGeom prst="can">
            <a:avLst/>
          </a:prstGeom>
          <a:solidFill>
            <a:srgbClr val="00FA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Commitment</a:t>
            </a:r>
          </a:p>
        </p:txBody>
      </p:sp>
      <p:sp>
        <p:nvSpPr>
          <p:cNvPr id="18" name="Can 17">
            <a:extLst>
              <a:ext uri="{FF2B5EF4-FFF2-40B4-BE49-F238E27FC236}">
                <a16:creationId xmlns:a16="http://schemas.microsoft.com/office/drawing/2014/main" id="{76EBBB20-6363-480C-400C-A8CEADC6D444}"/>
              </a:ext>
            </a:extLst>
          </p:cNvPr>
          <p:cNvSpPr/>
          <p:nvPr/>
        </p:nvSpPr>
        <p:spPr>
          <a:xfrm>
            <a:off x="3602038" y="3570288"/>
            <a:ext cx="2239962" cy="517525"/>
          </a:xfrm>
          <a:prstGeom prst="can">
            <a:avLst/>
          </a:prstGeom>
          <a:solidFill>
            <a:srgbClr val="00FA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Conversion</a:t>
            </a:r>
          </a:p>
        </p:txBody>
      </p:sp>
      <p:sp>
        <p:nvSpPr>
          <p:cNvPr id="19" name="Can 18">
            <a:extLst>
              <a:ext uri="{FF2B5EF4-FFF2-40B4-BE49-F238E27FC236}">
                <a16:creationId xmlns:a16="http://schemas.microsoft.com/office/drawing/2014/main" id="{32EE2EE1-02A7-AA8B-54C4-B64D3C01A267}"/>
              </a:ext>
            </a:extLst>
          </p:cNvPr>
          <p:cNvSpPr/>
          <p:nvPr/>
        </p:nvSpPr>
        <p:spPr>
          <a:xfrm>
            <a:off x="2941638" y="5346700"/>
            <a:ext cx="2238375" cy="517525"/>
          </a:xfrm>
          <a:prstGeom prst="can">
            <a:avLst/>
          </a:prstGeom>
          <a:solidFill>
            <a:srgbClr val="00FA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Call</a:t>
            </a:r>
          </a:p>
        </p:txBody>
      </p:sp>
      <p:sp>
        <p:nvSpPr>
          <p:cNvPr id="20" name="Can 19">
            <a:extLst>
              <a:ext uri="{FF2B5EF4-FFF2-40B4-BE49-F238E27FC236}">
                <a16:creationId xmlns:a16="http://schemas.microsoft.com/office/drawing/2014/main" id="{EFAE5648-461F-9C3B-5B6B-71C37BAC8044}"/>
              </a:ext>
            </a:extLst>
          </p:cNvPr>
          <p:cNvSpPr/>
          <p:nvPr/>
        </p:nvSpPr>
        <p:spPr>
          <a:xfrm>
            <a:off x="7221538" y="411163"/>
            <a:ext cx="2238375" cy="517525"/>
          </a:xfrm>
          <a:prstGeom prst="can">
            <a:avLst/>
          </a:prstGeom>
          <a:solidFill>
            <a:srgbClr val="00FA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Concubines</a:t>
            </a:r>
          </a:p>
        </p:txBody>
      </p:sp>
      <p:sp>
        <p:nvSpPr>
          <p:cNvPr id="21" name="Can 20">
            <a:extLst>
              <a:ext uri="{FF2B5EF4-FFF2-40B4-BE49-F238E27FC236}">
                <a16:creationId xmlns:a16="http://schemas.microsoft.com/office/drawing/2014/main" id="{A5B5574C-F09E-FD27-E50E-DA821AEF4B4E}"/>
              </a:ext>
            </a:extLst>
          </p:cNvPr>
          <p:cNvSpPr/>
          <p:nvPr/>
        </p:nvSpPr>
        <p:spPr>
          <a:xfrm>
            <a:off x="6232525" y="1787525"/>
            <a:ext cx="2238375" cy="517525"/>
          </a:xfrm>
          <a:prstGeom prst="can">
            <a:avLst/>
          </a:prstGeom>
          <a:solidFill>
            <a:srgbClr val="00FA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Castles</a:t>
            </a:r>
          </a:p>
        </p:txBody>
      </p:sp>
      <p:sp>
        <p:nvSpPr>
          <p:cNvPr id="22" name="Can 21">
            <a:extLst>
              <a:ext uri="{FF2B5EF4-FFF2-40B4-BE49-F238E27FC236}">
                <a16:creationId xmlns:a16="http://schemas.microsoft.com/office/drawing/2014/main" id="{5810C835-011D-093A-E781-755FA6321015}"/>
              </a:ext>
            </a:extLst>
          </p:cNvPr>
          <p:cNvSpPr/>
          <p:nvPr/>
        </p:nvSpPr>
        <p:spPr>
          <a:xfrm>
            <a:off x="6407150" y="3570288"/>
            <a:ext cx="2238375" cy="517525"/>
          </a:xfrm>
          <a:prstGeom prst="can">
            <a:avLst/>
          </a:prstGeom>
          <a:solidFill>
            <a:srgbClr val="00FA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Cars</a:t>
            </a:r>
          </a:p>
        </p:txBody>
      </p:sp>
      <p:sp>
        <p:nvSpPr>
          <p:cNvPr id="25" name="Can 24">
            <a:extLst>
              <a:ext uri="{FF2B5EF4-FFF2-40B4-BE49-F238E27FC236}">
                <a16:creationId xmlns:a16="http://schemas.microsoft.com/office/drawing/2014/main" id="{CBB0B9D8-27C8-622F-A07A-B70107D07D04}"/>
              </a:ext>
            </a:extLst>
          </p:cNvPr>
          <p:cNvSpPr/>
          <p:nvPr/>
        </p:nvSpPr>
        <p:spPr>
          <a:xfrm>
            <a:off x="2822575" y="411163"/>
            <a:ext cx="2238375" cy="517525"/>
          </a:xfrm>
          <a:prstGeom prst="can">
            <a:avLst/>
          </a:prstGeom>
          <a:solidFill>
            <a:srgbClr val="00FA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rPr>
              <a:t>Competence</a:t>
            </a:r>
          </a:p>
        </p:txBody>
      </p:sp>
      <p:sp>
        <p:nvSpPr>
          <p:cNvPr id="159755" name="Rectangle 25">
            <a:extLst>
              <a:ext uri="{FF2B5EF4-FFF2-40B4-BE49-F238E27FC236}">
                <a16:creationId xmlns:a16="http://schemas.microsoft.com/office/drawing/2014/main" id="{EA720AD6-EB9C-FB37-D73F-47DC04FC2D18}"/>
              </a:ext>
            </a:extLst>
          </p:cNvPr>
          <p:cNvSpPr>
            <a:spLocks noChangeArrowheads="1"/>
          </p:cNvSpPr>
          <p:nvPr/>
        </p:nvSpPr>
        <p:spPr bwMode="auto">
          <a:xfrm>
            <a:off x="1317625" y="6202363"/>
            <a:ext cx="9110663" cy="584200"/>
          </a:xfrm>
          <a:prstGeom prst="rect">
            <a:avLst/>
          </a:prstGeom>
          <a:solidFill>
            <a:schemeClr val="bg1"/>
          </a:solidFill>
          <a:ln w="63500">
            <a:solidFill>
              <a:schemeClr val="accent1"/>
            </a:solidFill>
            <a:miter lim="800000"/>
            <a:headEnd/>
            <a:tailEnd/>
          </a:ln>
        </p:spPr>
        <p:txBody>
          <a:bodyPr wrap="non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3200">
                <a:solidFill>
                  <a:srgbClr val="000000"/>
                </a:solidFill>
              </a:rPr>
              <a:t>Trajectory of End-Time Christian Education Graduate</a:t>
            </a:r>
            <a:endParaRPr lang="en-US" altLang="en-US" sz="1400">
              <a:solidFill>
                <a:srgbClr val="000000"/>
              </a:solidFill>
            </a:endParaRPr>
          </a:p>
        </p:txBody>
      </p:sp>
      <p:sp>
        <p:nvSpPr>
          <p:cNvPr id="2" name="Left Arrow 1">
            <a:extLst>
              <a:ext uri="{FF2B5EF4-FFF2-40B4-BE49-F238E27FC236}">
                <a16:creationId xmlns:a16="http://schemas.microsoft.com/office/drawing/2014/main" id="{28BAD525-3E83-A2F0-34EC-84397BC9A62E}"/>
              </a:ext>
            </a:extLst>
          </p:cNvPr>
          <p:cNvSpPr/>
          <p:nvPr/>
        </p:nvSpPr>
        <p:spPr>
          <a:xfrm>
            <a:off x="9137650" y="2090738"/>
            <a:ext cx="2824163" cy="1828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prstClr val="white"/>
                </a:solidFill>
              </a:rPr>
              <a:t>Devilish</a:t>
            </a:r>
            <a:r>
              <a:rPr lang="en-US" sz="4400" dirty="0">
                <a:solidFill>
                  <a:prstClr val="white"/>
                </a:solidFill>
              </a:rPr>
              <a:t> </a:t>
            </a:r>
          </a:p>
        </p:txBody>
      </p:sp>
      <p:sp>
        <p:nvSpPr>
          <p:cNvPr id="5" name="Right Arrow 4">
            <a:extLst>
              <a:ext uri="{FF2B5EF4-FFF2-40B4-BE49-F238E27FC236}">
                <a16:creationId xmlns:a16="http://schemas.microsoft.com/office/drawing/2014/main" id="{6F04DBA9-97DC-1B4E-9B93-FDE62AC972AF}"/>
              </a:ext>
            </a:extLst>
          </p:cNvPr>
          <p:cNvSpPr/>
          <p:nvPr/>
        </p:nvSpPr>
        <p:spPr>
          <a:xfrm>
            <a:off x="147638" y="2090738"/>
            <a:ext cx="2728912" cy="182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400" b="1" dirty="0">
                <a:solidFill>
                  <a:prstClr val="white"/>
                </a:solidFill>
              </a:rPr>
              <a:t>Divine</a:t>
            </a:r>
          </a:p>
        </p:txBody>
      </p:sp>
      <p:pic>
        <p:nvPicPr>
          <p:cNvPr id="159758" name="Picture 2">
            <a:extLst>
              <a:ext uri="{FF2B5EF4-FFF2-40B4-BE49-F238E27FC236}">
                <a16:creationId xmlns:a16="http://schemas.microsoft.com/office/drawing/2014/main" id="{284ECCDB-1FA8-F298-E433-3DBB2BF5A7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6625" y="4470400"/>
            <a:ext cx="16192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6" name="Picture 2" descr="Logo and Meaning | {Church Name} Adventist Church">
            <a:extLst>
              <a:ext uri="{FF2B5EF4-FFF2-40B4-BE49-F238E27FC236}">
                <a16:creationId xmlns:a16="http://schemas.microsoft.com/office/drawing/2014/main" id="{4F305398-17F5-6E0D-DEFB-69A52108DB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627" y="235783"/>
            <a:ext cx="1549948" cy="1392991"/>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499"/>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499"/>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499"/>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499"/>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499"/>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499"/>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499"/>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autoUpdateAnimBg="0"/>
      <p:bldP spid="17" grpId="0" animBg="1"/>
      <p:bldP spid="17" grpId="1" animBg="1" autoUpdateAnimBg="0"/>
      <p:bldP spid="18" grpId="0" animBg="1"/>
      <p:bldP spid="18" grpId="1" animBg="1" autoUpdateAnimBg="0"/>
      <p:bldP spid="19" grpId="0" animBg="1"/>
      <p:bldP spid="19" grpId="1" animBg="1" autoUpdateAnimBg="0"/>
      <p:bldP spid="20" grpId="0" animBg="1"/>
      <p:bldP spid="20" grpId="1" animBg="1" autoUpdateAnimBg="0"/>
      <p:bldP spid="21" grpId="0" animBg="1"/>
      <p:bldP spid="21" grpId="1" animBg="1" autoUpdateAnimBg="0"/>
      <p:bldP spid="22" grpId="0" animBg="1"/>
      <p:bldP spid="22" grpId="1" animBg="1" autoUpdateAnimBg="0"/>
      <p:bldP spid="25" grpId="0" animBg="1"/>
      <p:bldP spid="25" grpId="1"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81FBF1-8825-9146-6B70-424F286474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0166" y="0"/>
            <a:ext cx="7165881" cy="68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pic>
      <p:sp>
        <p:nvSpPr>
          <p:cNvPr id="161793" name="Rectangle 1">
            <a:extLst>
              <a:ext uri="{FF2B5EF4-FFF2-40B4-BE49-F238E27FC236}">
                <a16:creationId xmlns:a16="http://schemas.microsoft.com/office/drawing/2014/main" id="{D4F47033-A9A7-7F59-EE5F-10F7AB554E2B}"/>
              </a:ext>
            </a:extLst>
          </p:cNvPr>
          <p:cNvSpPr>
            <a:spLocks noChangeArrowheads="1"/>
          </p:cNvSpPr>
          <p:nvPr/>
        </p:nvSpPr>
        <p:spPr bwMode="auto">
          <a:xfrm>
            <a:off x="1328192" y="1457325"/>
            <a:ext cx="50598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6000" dirty="0">
                <a:solidFill>
                  <a:srgbClr val="000000"/>
                </a:solidFill>
                <a:latin typeface="American Typewriter" panose="02090604020004020304" pitchFamily="18" charset="77"/>
              </a:rPr>
              <a:t>STRIVE </a:t>
            </a:r>
          </a:p>
          <a:p>
            <a:pPr eaLnBrk="1" hangingPunct="1">
              <a:lnSpc>
                <a:spcPct val="100000"/>
              </a:lnSpc>
              <a:spcBef>
                <a:spcPct val="0"/>
              </a:spcBef>
              <a:buClrTx/>
              <a:buSzTx/>
              <a:buFontTx/>
              <a:buNone/>
            </a:pPr>
            <a:r>
              <a:rPr lang="en-US" altLang="en-US" sz="6000" dirty="0">
                <a:solidFill>
                  <a:srgbClr val="000000"/>
                </a:solidFill>
                <a:latin typeface="American Typewriter" panose="02090604020004020304" pitchFamily="18" charset="77"/>
              </a:rPr>
              <a:t>TO BE PROFITABLE IN GOD’S VINEYARD</a:t>
            </a:r>
          </a:p>
        </p:txBody>
      </p:sp>
      <p:sp>
        <p:nvSpPr>
          <p:cNvPr id="2" name="Hexagon 1">
            <a:extLst>
              <a:ext uri="{FF2B5EF4-FFF2-40B4-BE49-F238E27FC236}">
                <a16:creationId xmlns:a16="http://schemas.microsoft.com/office/drawing/2014/main" id="{094B2D40-D2EA-9B57-A2F9-F084E50F509A}"/>
              </a:ext>
            </a:extLst>
          </p:cNvPr>
          <p:cNvSpPr/>
          <p:nvPr/>
        </p:nvSpPr>
        <p:spPr>
          <a:xfrm>
            <a:off x="285951" y="478109"/>
            <a:ext cx="1371399" cy="979216"/>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I" sz="7200" b="1" dirty="0">
                <a:latin typeface="Castellar" panose="020A0402060406010301" pitchFamily="18" charset="77"/>
              </a:rPr>
              <a:t>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1336C2-2D66-2429-9B33-1ACB690B42EC}"/>
              </a:ext>
            </a:extLst>
          </p:cNvPr>
          <p:cNvSpPr/>
          <p:nvPr/>
        </p:nvSpPr>
        <p:spPr>
          <a:xfrm>
            <a:off x="1671638" y="1498601"/>
            <a:ext cx="9069388" cy="4247317"/>
          </a:xfrm>
          <a:prstGeom prst="rect">
            <a:avLst/>
          </a:prstGeom>
        </p:spPr>
        <p:txBody>
          <a:bodyPr wrap="square">
            <a:spAutoFit/>
          </a:bodyPr>
          <a:lstStyle/>
          <a:p>
            <a:pPr eaLnBrk="1" fontAlgn="auto" hangingPunct="1">
              <a:spcBef>
                <a:spcPts val="0"/>
              </a:spcBef>
              <a:spcAft>
                <a:spcPts val="0"/>
              </a:spcAft>
              <a:defRPr/>
            </a:pPr>
            <a:r>
              <a:rPr lang="en-US" sz="5400" dirty="0">
                <a:solidFill>
                  <a:prstClr val="black"/>
                </a:solidFill>
                <a:latin typeface="American Typewriter" panose="02090604020004020304" pitchFamily="18" charset="77"/>
              </a:rPr>
              <a:t>Christ needs for His Church and Institutions leaders who will neither be sold nor bought.</a:t>
            </a:r>
          </a:p>
          <a:p>
            <a:pPr eaLnBrk="1" fontAlgn="auto" hangingPunct="1">
              <a:spcBef>
                <a:spcPts val="0"/>
              </a:spcBef>
              <a:spcAft>
                <a:spcPts val="0"/>
              </a:spcAft>
              <a:defRPr/>
            </a:pPr>
            <a:r>
              <a:rPr lang="en-US" sz="5400" dirty="0">
                <a:solidFill>
                  <a:prstClr val="black"/>
                </a:solidFill>
                <a:latin typeface="American Typewriter" panose="02090604020004020304" pitchFamily="18" charset="77"/>
              </a:rPr>
              <a:t>[</a:t>
            </a:r>
            <a:r>
              <a:rPr lang="en-US" sz="5400" i="1" dirty="0">
                <a:solidFill>
                  <a:prstClr val="black"/>
                </a:solidFill>
                <a:latin typeface="American Typewriter" panose="02090604020004020304" pitchFamily="18" charset="77"/>
              </a:rPr>
              <a:t>Edu.</a:t>
            </a:r>
            <a:r>
              <a:rPr lang="en-US" sz="5400" dirty="0">
                <a:solidFill>
                  <a:prstClr val="black"/>
                </a:solidFill>
                <a:latin typeface="American Typewriter" panose="02090604020004020304" pitchFamily="18" charset="77"/>
              </a:rPr>
              <a:t>, p. 57]</a:t>
            </a:r>
          </a:p>
        </p:txBody>
      </p:sp>
      <p:sp>
        <p:nvSpPr>
          <p:cNvPr id="3" name="Rectangle 1">
            <a:extLst>
              <a:ext uri="{FF2B5EF4-FFF2-40B4-BE49-F238E27FC236}">
                <a16:creationId xmlns:a16="http://schemas.microsoft.com/office/drawing/2014/main" id="{9CF57B11-1BDB-2EC4-2C89-83830DC1D771}"/>
              </a:ext>
            </a:extLst>
          </p:cNvPr>
          <p:cNvSpPr>
            <a:spLocks noChangeArrowheads="1"/>
          </p:cNvSpPr>
          <p:nvPr/>
        </p:nvSpPr>
        <p:spPr bwMode="auto">
          <a:xfrm>
            <a:off x="847015" y="365453"/>
            <a:ext cx="557480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6000" b="1" dirty="0">
                <a:solidFill>
                  <a:srgbClr val="000000"/>
                </a:solidFill>
                <a:latin typeface="American Typewriter" panose="02090604020004020304" pitchFamily="18" charset="77"/>
              </a:rPr>
              <a:t>REMEMBER,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1">
            <a:extLst>
              <a:ext uri="{FF2B5EF4-FFF2-40B4-BE49-F238E27FC236}">
                <a16:creationId xmlns:a16="http://schemas.microsoft.com/office/drawing/2014/main" id="{EA902B0E-A795-69A0-985A-39D0916F86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2" name="Rectangle 1">
            <a:extLst>
              <a:ext uri="{FF2B5EF4-FFF2-40B4-BE49-F238E27FC236}">
                <a16:creationId xmlns:a16="http://schemas.microsoft.com/office/drawing/2014/main" id="{1AC2EFA2-1E74-FB9A-CD40-1FA3265EA4E5}"/>
              </a:ext>
            </a:extLst>
          </p:cNvPr>
          <p:cNvSpPr>
            <a:spLocks noChangeArrowheads="1"/>
          </p:cNvSpPr>
          <p:nvPr/>
        </p:nvSpPr>
        <p:spPr bwMode="auto">
          <a:xfrm>
            <a:off x="714375" y="265112"/>
            <a:ext cx="10472737" cy="50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defTabSz="45720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defTabSz="4572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defTabSz="4572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defTabSz="4572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algn="l">
              <a:buNone/>
            </a:pPr>
            <a:r>
              <a:rPr lang="en-US" altLang="en-US" sz="3400" b="1" dirty="0">
                <a:solidFill>
                  <a:srgbClr val="FFFFFF"/>
                </a:solidFill>
                <a:latin typeface="Calibri" panose="020F0502020204030204" pitchFamily="34" charset="0"/>
                <a:ea typeface="ＭＳ Ｐゴシック" panose="020B0600070205080204" pitchFamily="34" charset="-128"/>
              </a:rPr>
              <a:t>“</a:t>
            </a:r>
            <a:r>
              <a:rPr lang="en-US" sz="3400" b="1" dirty="0">
                <a:solidFill>
                  <a:srgbClr val="FFFFFF"/>
                </a:solidFill>
                <a:latin typeface="Calibri" panose="020F0502020204030204" pitchFamily="34" charset="0"/>
                <a:ea typeface="ＭＳ Ｐゴシック" panose="020B0600070205080204" pitchFamily="34" charset="-128"/>
              </a:rPr>
              <a:t>How then shall they call on him in whom they have not believed? and how shall they believe in him of whom they have not heard? and how shall they hear without a preacher? And how shall they preach, except they be sent? as it is written, How beautiful are the feet of them that preach the gospel of peace and bring glad tidings of good things!</a:t>
            </a:r>
            <a:r>
              <a:rPr lang="en-US" altLang="en-US" sz="3400" b="1" dirty="0">
                <a:solidFill>
                  <a:srgbClr val="FFFFFF"/>
                </a:solidFill>
                <a:latin typeface="Calibri" panose="020F0502020204030204" pitchFamily="34" charset="0"/>
                <a:ea typeface="ＭＳ Ｐゴシック" panose="020B0600070205080204" pitchFamily="34" charset="-128"/>
              </a:rPr>
              <a:t>”</a:t>
            </a:r>
          </a:p>
          <a:p>
            <a:pPr algn="r" eaLnBrk="1" hangingPunct="1">
              <a:lnSpc>
                <a:spcPct val="100000"/>
              </a:lnSpc>
              <a:spcBef>
                <a:spcPct val="0"/>
              </a:spcBef>
              <a:buClrTx/>
              <a:buSzTx/>
              <a:buFontTx/>
              <a:buNone/>
            </a:pPr>
            <a:r>
              <a:rPr lang="en-US" altLang="en-US" sz="3400" b="1" dirty="0">
                <a:solidFill>
                  <a:srgbClr val="FFFF00"/>
                </a:solidFill>
                <a:latin typeface="Calibri" panose="020F0502020204030204" pitchFamily="34" charset="0"/>
                <a:ea typeface="ＭＳ Ｐゴシック" panose="020B0600070205080204" pitchFamily="34" charset="-128"/>
              </a:rPr>
              <a:t>ROM. 10: 14-15</a:t>
            </a:r>
          </a:p>
        </p:txBody>
      </p:sp>
    </p:spTree>
    <p:extLst>
      <p:ext uri="{BB962C8B-B14F-4D97-AF65-F5344CB8AC3E}">
        <p14:creationId xmlns:p14="http://schemas.microsoft.com/office/powerpoint/2010/main" val="1882430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1">
            <a:extLst>
              <a:ext uri="{FF2B5EF4-FFF2-40B4-BE49-F238E27FC236}">
                <a16:creationId xmlns:a16="http://schemas.microsoft.com/office/drawing/2014/main" id="{051AB74B-E65C-EE58-3AB0-729CD8CD36B0}"/>
              </a:ext>
            </a:extLst>
          </p:cNvPr>
          <p:cNvSpPr>
            <a:spLocks noChangeArrowheads="1"/>
          </p:cNvSpPr>
          <p:nvPr/>
        </p:nvSpPr>
        <p:spPr bwMode="auto">
          <a:xfrm>
            <a:off x="1849819" y="143609"/>
            <a:ext cx="8289049" cy="5909310"/>
          </a:xfrm>
          <a:prstGeom prst="rect">
            <a:avLst/>
          </a:prstGeom>
        </p:spPr>
        <p:txBody>
          <a:bodyPr wrap="square">
            <a:spAutoFit/>
          </a:bodyPr>
          <a:lstStyle/>
          <a:p>
            <a:pPr algn="ctr"/>
            <a:r>
              <a:rPr lang="en-US" altLang="en-US" sz="5400" dirty="0">
                <a:solidFill>
                  <a:prstClr val="black"/>
                </a:solidFill>
                <a:latin typeface="American Typewriter" panose="02090604020004020304" pitchFamily="18" charset="77"/>
              </a:rPr>
              <a:t> </a:t>
            </a:r>
          </a:p>
          <a:p>
            <a:pPr algn="ctr"/>
            <a:r>
              <a:rPr lang="en-US" altLang="en-US" sz="5400" dirty="0">
                <a:solidFill>
                  <a:prstClr val="black"/>
                </a:solidFill>
                <a:latin typeface="American Typewriter" panose="02090604020004020304" pitchFamily="18" charset="77"/>
              </a:rPr>
              <a:t>Christ needs for His Church </a:t>
            </a:r>
            <a:r>
              <a:rPr lang="en-US" sz="5400" dirty="0">
                <a:solidFill>
                  <a:prstClr val="black"/>
                </a:solidFill>
                <a:latin typeface="American Typewriter" panose="02090604020004020304" pitchFamily="18" charset="77"/>
              </a:rPr>
              <a:t>and Institutions </a:t>
            </a:r>
            <a:r>
              <a:rPr lang="en-US" altLang="en-US" sz="5400" dirty="0">
                <a:solidFill>
                  <a:prstClr val="black"/>
                </a:solidFill>
                <a:latin typeface="American Typewriter" panose="02090604020004020304" pitchFamily="18" charset="77"/>
              </a:rPr>
              <a:t>leaders who are not lazy at His Word and Work</a:t>
            </a:r>
          </a:p>
          <a:p>
            <a:pPr algn="ctr"/>
            <a:r>
              <a:rPr lang="en-US" altLang="en-US" sz="5400" dirty="0">
                <a:solidFill>
                  <a:prstClr val="black"/>
                </a:solidFill>
                <a:latin typeface="American Typewriter" panose="02090604020004020304" pitchFamily="18" charset="77"/>
              </a:rPr>
              <a:t>[2 TIM. 2: 15]</a:t>
            </a:r>
          </a:p>
          <a:p>
            <a:pPr algn="ctr"/>
            <a:r>
              <a:rPr lang="en-US" altLang="en-US" sz="5400" dirty="0">
                <a:solidFill>
                  <a:prstClr val="black"/>
                </a:solidFill>
                <a:latin typeface="American Typewriter" panose="02090604020004020304" pitchFamily="18" charset="77"/>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a:extLst>
              <a:ext uri="{FF2B5EF4-FFF2-40B4-BE49-F238E27FC236}">
                <a16:creationId xmlns:a16="http://schemas.microsoft.com/office/drawing/2014/main" id="{0D540A89-60D6-8635-FFFB-C6D08DDA2B3F}"/>
              </a:ext>
            </a:extLst>
          </p:cNvPr>
          <p:cNvSpPr>
            <a:spLocks noChangeArrowheads="1"/>
          </p:cNvSpPr>
          <p:nvPr/>
        </p:nvSpPr>
        <p:spPr bwMode="auto">
          <a:xfrm>
            <a:off x="1986456" y="549549"/>
            <a:ext cx="7987151" cy="5078313"/>
          </a:xfrm>
          <a:prstGeom prst="rect">
            <a:avLst/>
          </a:prstGeom>
        </p:spPr>
        <p:txBody>
          <a:bodyPr wrap="square">
            <a:spAutoFit/>
          </a:bodyPr>
          <a:lstStyle/>
          <a:p>
            <a:pPr algn="ctr"/>
            <a:r>
              <a:rPr lang="en-US" altLang="en-US" sz="5400" dirty="0">
                <a:solidFill>
                  <a:prstClr val="black"/>
                </a:solidFill>
                <a:latin typeface="American Typewriter" panose="02090604020004020304" pitchFamily="18" charset="77"/>
              </a:rPr>
              <a:t>Christ needs for His Church </a:t>
            </a:r>
            <a:r>
              <a:rPr lang="en-US" sz="5400" dirty="0">
                <a:solidFill>
                  <a:prstClr val="black"/>
                </a:solidFill>
                <a:latin typeface="American Typewriter" panose="02090604020004020304" pitchFamily="18" charset="77"/>
              </a:rPr>
              <a:t>and Institutions</a:t>
            </a:r>
            <a:r>
              <a:rPr lang="en-US" altLang="en-US" sz="5400" dirty="0">
                <a:solidFill>
                  <a:prstClr val="black"/>
                </a:solidFill>
                <a:latin typeface="American Typewriter" panose="02090604020004020304" pitchFamily="18" charset="77"/>
              </a:rPr>
              <a:t> leaders who are exemplary in all facets of life</a:t>
            </a:r>
          </a:p>
          <a:p>
            <a:pPr algn="ctr"/>
            <a:r>
              <a:rPr lang="en-US" altLang="en-US" sz="5400" dirty="0">
                <a:solidFill>
                  <a:prstClr val="black"/>
                </a:solidFill>
                <a:latin typeface="American Typewriter" panose="02090604020004020304" pitchFamily="18" charset="77"/>
              </a:rPr>
              <a:t>[1 TIM. 4: 12]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
            <a:extLst>
              <a:ext uri="{FF2B5EF4-FFF2-40B4-BE49-F238E27FC236}">
                <a16:creationId xmlns:a16="http://schemas.microsoft.com/office/drawing/2014/main" id="{1B533AE2-2E22-2C81-5BE7-23C26DB73415}"/>
              </a:ext>
            </a:extLst>
          </p:cNvPr>
          <p:cNvSpPr>
            <a:spLocks noChangeArrowheads="1"/>
          </p:cNvSpPr>
          <p:nvPr/>
        </p:nvSpPr>
        <p:spPr bwMode="auto">
          <a:xfrm>
            <a:off x="651642" y="349852"/>
            <a:ext cx="10633184" cy="5909310"/>
          </a:xfrm>
          <a:prstGeom prst="rect">
            <a:avLst/>
          </a:prstGeom>
        </p:spPr>
        <p:txBody>
          <a:bodyPr wrap="square">
            <a:spAutoFit/>
          </a:bodyPr>
          <a:lstStyle/>
          <a:p>
            <a:pPr algn="ctr"/>
            <a:r>
              <a:rPr lang="en-US" altLang="en-US" sz="5400" dirty="0">
                <a:solidFill>
                  <a:prstClr val="black"/>
                </a:solidFill>
                <a:latin typeface="American Typewriter" panose="02090604020004020304" pitchFamily="18" charset="77"/>
              </a:rPr>
              <a:t>Christ needs for His Church </a:t>
            </a:r>
            <a:r>
              <a:rPr lang="en-US" sz="5400" dirty="0">
                <a:solidFill>
                  <a:prstClr val="black"/>
                </a:solidFill>
                <a:latin typeface="American Typewriter" panose="02090604020004020304" pitchFamily="18" charset="77"/>
              </a:rPr>
              <a:t>and Institutions </a:t>
            </a:r>
            <a:r>
              <a:rPr lang="en-US" altLang="en-US" sz="5400" dirty="0">
                <a:solidFill>
                  <a:prstClr val="black"/>
                </a:solidFill>
                <a:latin typeface="American Typewriter" panose="02090604020004020304" pitchFamily="18" charset="77"/>
              </a:rPr>
              <a:t>leaders who are ready  ready to break the status quo, no matter the cost to their peace, position, or promotion.</a:t>
            </a:r>
          </a:p>
          <a:p>
            <a:pPr algn="ctr"/>
            <a:r>
              <a:rPr lang="en-US" altLang="en-US" sz="5400" dirty="0">
                <a:solidFill>
                  <a:prstClr val="black"/>
                </a:solidFill>
                <a:latin typeface="American Typewriter" panose="02090604020004020304" pitchFamily="18" charset="77"/>
              </a:rPr>
              <a:t>[</a:t>
            </a:r>
            <a:r>
              <a:rPr lang="en-US" altLang="en-US" sz="5400" b="1" dirty="0">
                <a:solidFill>
                  <a:srgbClr val="0432FF"/>
                </a:solidFill>
                <a:latin typeface="American Typewriter" panose="02090604020004020304" pitchFamily="18" charset="77"/>
              </a:rPr>
              <a:t>Acts 5: 29</a:t>
            </a:r>
            <a:r>
              <a:rPr lang="en-US" altLang="en-US" sz="5400" dirty="0">
                <a:solidFill>
                  <a:prstClr val="black"/>
                </a:solidFill>
                <a:latin typeface="American Typewriter" panose="02090604020004020304" pitchFamily="18" charset="77"/>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
            <a:extLst>
              <a:ext uri="{FF2B5EF4-FFF2-40B4-BE49-F238E27FC236}">
                <a16:creationId xmlns:a16="http://schemas.microsoft.com/office/drawing/2014/main" id="{C4F7FD1A-72A8-E2C8-7CC1-3CD0AECDB184}"/>
              </a:ext>
            </a:extLst>
          </p:cNvPr>
          <p:cNvSpPr>
            <a:spLocks noChangeArrowheads="1"/>
          </p:cNvSpPr>
          <p:nvPr/>
        </p:nvSpPr>
        <p:spPr bwMode="auto">
          <a:xfrm>
            <a:off x="1036638" y="1305341"/>
            <a:ext cx="9852025" cy="4247317"/>
          </a:xfrm>
          <a:prstGeom prst="rect">
            <a:avLst/>
          </a:prstGeom>
        </p:spPr>
        <p:txBody>
          <a:bodyPr wrap="square">
            <a:spAutoFit/>
          </a:bodyPr>
          <a:lstStyle/>
          <a:p>
            <a:pPr algn="ctr"/>
            <a:r>
              <a:rPr lang="en-US" altLang="en-US" sz="5400" dirty="0">
                <a:solidFill>
                  <a:prstClr val="black"/>
                </a:solidFill>
                <a:latin typeface="American Typewriter" panose="02090604020004020304" pitchFamily="18" charset="77"/>
              </a:rPr>
              <a:t>Christ needs for His Church </a:t>
            </a:r>
            <a:r>
              <a:rPr lang="en-US" sz="5400" dirty="0">
                <a:solidFill>
                  <a:prstClr val="black"/>
                </a:solidFill>
                <a:latin typeface="American Typewriter" panose="02090604020004020304" pitchFamily="18" charset="77"/>
              </a:rPr>
              <a:t>and Institutions </a:t>
            </a:r>
            <a:r>
              <a:rPr lang="en-US" altLang="en-US" sz="5400" dirty="0">
                <a:solidFill>
                  <a:prstClr val="black"/>
                </a:solidFill>
                <a:latin typeface="American Typewriter" panose="02090604020004020304" pitchFamily="18" charset="77"/>
              </a:rPr>
              <a:t>leaders living what they preach and preaching what they live</a:t>
            </a:r>
          </a:p>
          <a:p>
            <a:pPr algn="ctr"/>
            <a:r>
              <a:rPr lang="en-US" altLang="en-US" sz="5400" dirty="0">
                <a:solidFill>
                  <a:prstClr val="black"/>
                </a:solidFill>
                <a:latin typeface="American Typewriter" panose="02090604020004020304" pitchFamily="18" charset="77"/>
              </a:rPr>
              <a:t>[Rom. 2: 17-24]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50E76E-B385-354B-B96A-0FD7DC62D177}"/>
              </a:ext>
            </a:extLst>
          </p:cNvPr>
          <p:cNvSpPr/>
          <p:nvPr/>
        </p:nvSpPr>
        <p:spPr>
          <a:xfrm>
            <a:off x="1244600" y="969963"/>
            <a:ext cx="9853613" cy="7571303"/>
          </a:xfrm>
          <a:prstGeom prst="rect">
            <a:avLst/>
          </a:prstGeom>
        </p:spPr>
        <p:txBody>
          <a:bodyPr wrap="square">
            <a:spAutoFit/>
          </a:bodyPr>
          <a:lstStyle/>
          <a:p>
            <a:pPr algn="ctr"/>
            <a:r>
              <a:rPr lang="en-US" sz="5400" dirty="0">
                <a:solidFill>
                  <a:prstClr val="black"/>
                </a:solidFill>
                <a:latin typeface="American Typewriter" panose="02090604020004020304" pitchFamily="18" charset="77"/>
              </a:rPr>
              <a:t>Christ needs from AUCA such leaders who are not mere reflectors of other people’s thoughts</a:t>
            </a:r>
          </a:p>
          <a:p>
            <a:pPr algn="ctr"/>
            <a:r>
              <a:rPr lang="en-US" sz="5400" dirty="0">
                <a:solidFill>
                  <a:prstClr val="black"/>
                </a:solidFill>
                <a:latin typeface="American Typewriter" panose="02090604020004020304" pitchFamily="18" charset="77"/>
              </a:rPr>
              <a:t>[</a:t>
            </a:r>
            <a:r>
              <a:rPr lang="en-US" sz="5400" i="1" dirty="0">
                <a:solidFill>
                  <a:prstClr val="black"/>
                </a:solidFill>
                <a:latin typeface="American Typewriter" panose="02090604020004020304" pitchFamily="18" charset="77"/>
              </a:rPr>
              <a:t>Edu</a:t>
            </a:r>
            <a:r>
              <a:rPr lang="en-US" sz="5400" dirty="0">
                <a:solidFill>
                  <a:prstClr val="black"/>
                </a:solidFill>
                <a:latin typeface="American Typewriter" panose="02090604020004020304" pitchFamily="18" charset="77"/>
              </a:rPr>
              <a:t>., pp. 17, 18]</a:t>
            </a:r>
          </a:p>
          <a:p>
            <a:pPr algn="ctr"/>
            <a:r>
              <a:rPr lang="en-US" sz="5400" dirty="0">
                <a:solidFill>
                  <a:prstClr val="black"/>
                </a:solidFill>
                <a:latin typeface="American Typewriter" panose="02090604020004020304" pitchFamily="18" charset="77"/>
              </a:rPr>
              <a:t> </a:t>
            </a:r>
          </a:p>
          <a:p>
            <a:pPr algn="ctr"/>
            <a:endParaRPr lang="en-US" sz="5400" dirty="0">
              <a:solidFill>
                <a:prstClr val="black"/>
              </a:solidFill>
              <a:latin typeface="American Typewriter" panose="02090604020004020304" pitchFamily="18" charset="77"/>
            </a:endParaRPr>
          </a:p>
          <a:p>
            <a:pPr algn="ctr"/>
            <a:endParaRPr lang="en-US" sz="5400" dirty="0">
              <a:solidFill>
                <a:prstClr val="black"/>
              </a:solidFill>
              <a:latin typeface="American Typewriter" panose="02090604020004020304" pitchFamily="18" charset="77"/>
            </a:endParaRPr>
          </a:p>
          <a:p>
            <a:pPr algn="ctr"/>
            <a:endParaRPr lang="en-US" sz="5400" dirty="0">
              <a:solidFill>
                <a:prstClr val="black"/>
              </a:solidFill>
              <a:latin typeface="American Typewriter" panose="02090604020004020304" pitchFamily="18" charset="77"/>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E18E8A-FB91-0856-C0FF-731C06216578}"/>
              </a:ext>
            </a:extLst>
          </p:cNvPr>
          <p:cNvSpPr/>
          <p:nvPr/>
        </p:nvSpPr>
        <p:spPr>
          <a:xfrm>
            <a:off x="1058863" y="1412876"/>
            <a:ext cx="9853613" cy="4247317"/>
          </a:xfrm>
          <a:prstGeom prst="rect">
            <a:avLst/>
          </a:prstGeom>
        </p:spPr>
        <p:txBody>
          <a:bodyPr wrap="square">
            <a:spAutoFit/>
          </a:bodyPr>
          <a:lstStyle/>
          <a:p>
            <a:pPr algn="ctr"/>
            <a:r>
              <a:rPr lang="en-US" sz="5400" dirty="0">
                <a:solidFill>
                  <a:prstClr val="black"/>
                </a:solidFill>
                <a:latin typeface="American Typewriter" panose="02090604020004020304" pitchFamily="18" charset="77"/>
              </a:rPr>
              <a:t>Christ needs for His Church and Institutions leaders who are ready to break the stronghold of the Devil.</a:t>
            </a:r>
          </a:p>
          <a:p>
            <a:pPr algn="ctr"/>
            <a:r>
              <a:rPr lang="en-US" sz="5400" dirty="0">
                <a:solidFill>
                  <a:prstClr val="black"/>
                </a:solidFill>
                <a:latin typeface="American Typewriter" panose="02090604020004020304" pitchFamily="18" charset="77"/>
              </a:rPr>
              <a:t>[2 Cor. 10: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5F03AB-41B7-00E2-BFD1-4248EB5969C3}"/>
              </a:ext>
            </a:extLst>
          </p:cNvPr>
          <p:cNvSpPr/>
          <p:nvPr/>
        </p:nvSpPr>
        <p:spPr>
          <a:xfrm>
            <a:off x="1114425" y="674400"/>
            <a:ext cx="9489281" cy="5509200"/>
          </a:xfrm>
          <a:prstGeom prst="rect">
            <a:avLst/>
          </a:prstGeom>
        </p:spPr>
        <p:txBody>
          <a:bodyPr wrap="square">
            <a:spAutoFit/>
          </a:bodyPr>
          <a:lstStyle/>
          <a:p>
            <a:pPr algn="ctr"/>
            <a:r>
              <a:rPr lang="en-US" sz="4400" dirty="0">
                <a:solidFill>
                  <a:prstClr val="black"/>
                </a:solidFill>
                <a:latin typeface="American Typewriter" panose="02090604020004020304" pitchFamily="18" charset="77"/>
              </a:rPr>
              <a:t>Christ needs for His Church and Institutions leaders who are ready to divorce any self-appointed and “sheep”-meat-addicted, ministerial monarchs whose main business is to brood over snake eggs in the divine end-time poultry farm</a:t>
            </a:r>
          </a:p>
          <a:p>
            <a:pPr algn="ctr"/>
            <a:r>
              <a:rPr lang="en-US" sz="4400" dirty="0">
                <a:solidFill>
                  <a:prstClr val="black"/>
                </a:solidFill>
                <a:latin typeface="American Typewriter" panose="02090604020004020304" pitchFamily="18" charset="77"/>
              </a:rPr>
              <a:t>[Mark 8: 15]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a:extLst>
              <a:ext uri="{FF2B5EF4-FFF2-40B4-BE49-F238E27FC236}">
                <a16:creationId xmlns:a16="http://schemas.microsoft.com/office/drawing/2014/main" id="{101E13E1-B245-D232-5283-1168DB598A40}"/>
              </a:ext>
            </a:extLst>
          </p:cNvPr>
          <p:cNvSpPr>
            <a:spLocks noChangeArrowheads="1"/>
          </p:cNvSpPr>
          <p:nvPr/>
        </p:nvSpPr>
        <p:spPr bwMode="auto">
          <a:xfrm>
            <a:off x="3714750" y="2305050"/>
            <a:ext cx="42862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algn="ctr" eaLnBrk="1" hangingPunct="1">
              <a:lnSpc>
                <a:spcPct val="100000"/>
              </a:lnSpc>
              <a:spcBef>
                <a:spcPct val="0"/>
              </a:spcBef>
              <a:buClrTx/>
              <a:buSzTx/>
              <a:buFontTx/>
              <a:buNone/>
            </a:pPr>
            <a:r>
              <a:rPr lang="en-US" altLang="en-US" sz="4000" dirty="0">
                <a:solidFill>
                  <a:srgbClr val="000000"/>
                </a:solidFill>
                <a:latin typeface="Britannic Bold" panose="020B0903060703020204" pitchFamily="34" charset="77"/>
                <a:ea typeface="ＭＳ Ｐゴシック" panose="020B0600070205080204" pitchFamily="34" charset="-128"/>
              </a:rPr>
              <a:t>THIS CALLS FOR NEVER FORGETTING WHO WE ARE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C3F715F-7C96-502E-F9E6-5CFDAD4C3EE1}"/>
              </a:ext>
            </a:extLst>
          </p:cNvPr>
          <p:cNvSpPr>
            <a:spLocks noChangeArrowheads="1"/>
          </p:cNvSpPr>
          <p:nvPr/>
        </p:nvSpPr>
        <p:spPr bwMode="auto">
          <a:xfrm>
            <a:off x="1445418" y="469517"/>
            <a:ext cx="9301163"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algn="ctr" eaLnBrk="1" hangingPunct="1">
              <a:lnSpc>
                <a:spcPct val="100000"/>
              </a:lnSpc>
              <a:spcBef>
                <a:spcPct val="0"/>
              </a:spcBef>
              <a:buClrTx/>
              <a:buSzTx/>
              <a:buFontTx/>
              <a:buNone/>
            </a:pPr>
            <a:r>
              <a:rPr lang="en-US" altLang="en-US" sz="3600" dirty="0">
                <a:solidFill>
                  <a:srgbClr val="00FDFF"/>
                </a:solidFill>
                <a:latin typeface="Britannic Bold" panose="020B0903060703020204" pitchFamily="34" charset="77"/>
                <a:ea typeface="ＭＳ Ｐゴシック" panose="020B0600070205080204" pitchFamily="34" charset="-128"/>
              </a:rPr>
              <a:t>Who are we?</a:t>
            </a:r>
          </a:p>
          <a:p>
            <a:pPr algn="ctr" eaLnBrk="1" hangingPunct="1">
              <a:lnSpc>
                <a:spcPct val="100000"/>
              </a:lnSpc>
              <a:spcBef>
                <a:spcPct val="0"/>
              </a:spcBef>
              <a:buClrTx/>
              <a:buSzTx/>
              <a:buFontTx/>
              <a:buNone/>
            </a:pPr>
            <a:r>
              <a:rPr lang="en-US" altLang="en-US" sz="3600" dirty="0">
                <a:solidFill>
                  <a:srgbClr val="E46C0A"/>
                </a:solidFill>
                <a:latin typeface="Britannic Bold" panose="020B0903060703020204" pitchFamily="34" charset="77"/>
                <a:ea typeface="ＭＳ Ｐゴシック" panose="020B0600070205080204" pitchFamily="34" charset="-128"/>
              </a:rPr>
              <a:t>We are God's workmanship,</a:t>
            </a:r>
          </a:p>
          <a:p>
            <a:pPr algn="ctr" eaLnBrk="1" hangingPunct="1">
              <a:lnSpc>
                <a:spcPct val="100000"/>
              </a:lnSpc>
              <a:spcBef>
                <a:spcPct val="0"/>
              </a:spcBef>
              <a:buClrTx/>
              <a:buSzTx/>
              <a:buFontTx/>
              <a:buNone/>
            </a:pPr>
            <a:r>
              <a:rPr lang="en-US" altLang="en-US" sz="3600" dirty="0">
                <a:solidFill>
                  <a:srgbClr val="00FDFF"/>
                </a:solidFill>
                <a:latin typeface="Britannic Bold" panose="020B0903060703020204" pitchFamily="34" charset="77"/>
                <a:ea typeface="ＭＳ Ｐゴシック" panose="020B0600070205080204" pitchFamily="34" charset="-128"/>
              </a:rPr>
              <a:t>What are we here for? </a:t>
            </a:r>
          </a:p>
          <a:p>
            <a:pPr algn="ctr" eaLnBrk="1" hangingPunct="1">
              <a:lnSpc>
                <a:spcPct val="100000"/>
              </a:lnSpc>
              <a:spcBef>
                <a:spcPct val="0"/>
              </a:spcBef>
              <a:buClrTx/>
              <a:buSzTx/>
              <a:buFontTx/>
              <a:buNone/>
            </a:pPr>
            <a:r>
              <a:rPr lang="en-US" altLang="en-US" sz="3600" dirty="0">
                <a:solidFill>
                  <a:srgbClr val="E46C0A"/>
                </a:solidFill>
                <a:latin typeface="Britannic Bold" panose="020B0903060703020204" pitchFamily="34" charset="77"/>
                <a:ea typeface="ＭＳ Ｐゴシック" panose="020B0600070205080204" pitchFamily="34" charset="-128"/>
              </a:rPr>
              <a:t>created to do good works,</a:t>
            </a:r>
          </a:p>
          <a:p>
            <a:pPr algn="ctr" eaLnBrk="1" hangingPunct="1">
              <a:lnSpc>
                <a:spcPct val="100000"/>
              </a:lnSpc>
              <a:spcBef>
                <a:spcPct val="0"/>
              </a:spcBef>
              <a:buClrTx/>
              <a:buSzTx/>
              <a:buFontTx/>
              <a:buNone/>
            </a:pPr>
            <a:r>
              <a:rPr lang="en-US" altLang="en-US" sz="3600" dirty="0">
                <a:solidFill>
                  <a:srgbClr val="00FDFF"/>
                </a:solidFill>
                <a:latin typeface="Britannic Bold" panose="020B0903060703020204" pitchFamily="34" charset="77"/>
                <a:ea typeface="ＭＳ Ｐゴシック" panose="020B0600070205080204" pitchFamily="34" charset="-128"/>
              </a:rPr>
              <a:t>Who decides our work?</a:t>
            </a:r>
          </a:p>
          <a:p>
            <a:pPr algn="ctr" eaLnBrk="1" hangingPunct="1">
              <a:lnSpc>
                <a:spcPct val="100000"/>
              </a:lnSpc>
              <a:spcBef>
                <a:spcPct val="0"/>
              </a:spcBef>
              <a:buClrTx/>
              <a:buSzTx/>
              <a:buFontTx/>
              <a:buNone/>
            </a:pPr>
            <a:r>
              <a:rPr lang="en-US" altLang="en-US" sz="3600" dirty="0">
                <a:solidFill>
                  <a:srgbClr val="000000"/>
                </a:solidFill>
                <a:latin typeface="Britannic Bold" panose="020B0903060703020204" pitchFamily="34" charset="77"/>
                <a:ea typeface="ＭＳ Ｐゴシック" panose="020B0600070205080204" pitchFamily="34" charset="-128"/>
              </a:rPr>
              <a:t> </a:t>
            </a:r>
            <a:r>
              <a:rPr lang="en-US" altLang="en-US" sz="3600" dirty="0">
                <a:solidFill>
                  <a:srgbClr val="E46C0A"/>
                </a:solidFill>
                <a:latin typeface="Britannic Bold" panose="020B0903060703020204" pitchFamily="34" charset="77"/>
                <a:ea typeface="ＭＳ Ｐゴシック" panose="020B0600070205080204" pitchFamily="34" charset="-128"/>
              </a:rPr>
              <a:t>which God prepared </a:t>
            </a:r>
          </a:p>
          <a:p>
            <a:pPr algn="ctr" eaLnBrk="1" hangingPunct="1">
              <a:lnSpc>
                <a:spcPct val="100000"/>
              </a:lnSpc>
              <a:spcBef>
                <a:spcPct val="0"/>
              </a:spcBef>
              <a:buClrTx/>
              <a:buSzTx/>
              <a:buFontTx/>
              <a:buNone/>
            </a:pPr>
            <a:r>
              <a:rPr lang="en-US" altLang="en-US" sz="3600" dirty="0">
                <a:solidFill>
                  <a:srgbClr val="00FDFF"/>
                </a:solidFill>
                <a:latin typeface="Britannic Bold" panose="020B0903060703020204" pitchFamily="34" charset="77"/>
                <a:ea typeface="ＭＳ Ｐゴシック" panose="020B0600070205080204" pitchFamily="34" charset="-128"/>
              </a:rPr>
              <a:t>When does He decide on our work?</a:t>
            </a:r>
          </a:p>
          <a:p>
            <a:pPr algn="ctr" eaLnBrk="1" hangingPunct="1">
              <a:lnSpc>
                <a:spcPct val="100000"/>
              </a:lnSpc>
              <a:spcBef>
                <a:spcPct val="0"/>
              </a:spcBef>
              <a:buClrTx/>
              <a:buSzTx/>
              <a:buFontTx/>
              <a:buNone/>
            </a:pPr>
            <a:r>
              <a:rPr lang="en-US" altLang="en-US" sz="3600" dirty="0">
                <a:solidFill>
                  <a:srgbClr val="E46C0A"/>
                </a:solidFill>
                <a:latin typeface="Britannic Bold" panose="020B0903060703020204" pitchFamily="34" charset="77"/>
                <a:ea typeface="ＭＳ Ｐゴシック" panose="020B0600070205080204" pitchFamily="34" charset="-128"/>
              </a:rPr>
              <a:t>in advance </a:t>
            </a:r>
            <a:r>
              <a:rPr lang="en-US" altLang="en-US" sz="3600" dirty="0">
                <a:solidFill>
                  <a:srgbClr val="000000"/>
                </a:solidFill>
                <a:latin typeface="Britannic Bold" panose="020B0903060703020204" pitchFamily="34" charset="77"/>
                <a:ea typeface="ＭＳ Ｐゴシック" panose="020B0600070205080204" pitchFamily="34" charset="-128"/>
              </a:rPr>
              <a:t> </a:t>
            </a:r>
          </a:p>
          <a:p>
            <a:pPr algn="ctr" eaLnBrk="1" hangingPunct="1">
              <a:lnSpc>
                <a:spcPct val="100000"/>
              </a:lnSpc>
              <a:spcBef>
                <a:spcPct val="0"/>
              </a:spcBef>
              <a:buClrTx/>
              <a:buSzTx/>
              <a:buFontTx/>
              <a:buNone/>
            </a:pPr>
            <a:r>
              <a:rPr lang="en-US" altLang="en-US" sz="3600" dirty="0">
                <a:solidFill>
                  <a:srgbClr val="FFFF00"/>
                </a:solidFill>
                <a:latin typeface="Britannic Bold" panose="020B0903060703020204" pitchFamily="34" charset="77"/>
                <a:ea typeface="ＭＳ Ｐゴシック" panose="020B0600070205080204" pitchFamily="34" charset="-128"/>
              </a:rPr>
              <a:t>[Eph 2:10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anim calcmode="lin" valueType="num">
                                      <p:cBhvr additive="base">
                                        <p:cTn id="7" dur="5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90">
                                            <p:txEl>
                                              <p:pRg st="3" end="3"/>
                                            </p:txEl>
                                          </p:spTgt>
                                        </p:tgtEl>
                                        <p:attrNameLst>
                                          <p:attrName>style.visibility</p:attrName>
                                        </p:attrNameLst>
                                      </p:cBhvr>
                                      <p:to>
                                        <p:strVal val="visible"/>
                                      </p:to>
                                    </p:set>
                                    <p:anim calcmode="lin" valueType="num">
                                      <p:cBhvr additive="base">
                                        <p:cTn id="13" dur="500" fill="hold"/>
                                        <p:tgtEl>
                                          <p:spTgt spid="1229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290">
                                            <p:txEl>
                                              <p:pRg st="5" end="5"/>
                                            </p:txEl>
                                          </p:spTgt>
                                        </p:tgtEl>
                                        <p:attrNameLst>
                                          <p:attrName>style.visibility</p:attrName>
                                        </p:attrNameLst>
                                      </p:cBhvr>
                                      <p:to>
                                        <p:strVal val="visible"/>
                                      </p:to>
                                    </p:set>
                                    <p:anim calcmode="lin" valueType="num">
                                      <p:cBhvr additive="base">
                                        <p:cTn id="19" dur="500" fill="hold"/>
                                        <p:tgtEl>
                                          <p:spTgt spid="1229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290">
                                            <p:txEl>
                                              <p:pRg st="7" end="7"/>
                                            </p:txEl>
                                          </p:spTgt>
                                        </p:tgtEl>
                                        <p:attrNameLst>
                                          <p:attrName>style.visibility</p:attrName>
                                        </p:attrNameLst>
                                      </p:cBhvr>
                                      <p:to>
                                        <p:strVal val="visible"/>
                                      </p:to>
                                    </p:set>
                                    <p:anim calcmode="lin" valueType="num">
                                      <p:cBhvr additive="base">
                                        <p:cTn id="25" dur="500" fill="hold"/>
                                        <p:tgtEl>
                                          <p:spTgt spid="12290">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a:extLst>
              <a:ext uri="{FF2B5EF4-FFF2-40B4-BE49-F238E27FC236}">
                <a16:creationId xmlns:a16="http://schemas.microsoft.com/office/drawing/2014/main" id="{D4F47033-A9A7-7F59-EE5F-10F7AB554E2B}"/>
              </a:ext>
            </a:extLst>
          </p:cNvPr>
          <p:cNvSpPr>
            <a:spLocks noChangeArrowheads="1"/>
          </p:cNvSpPr>
          <p:nvPr/>
        </p:nvSpPr>
        <p:spPr bwMode="auto">
          <a:xfrm>
            <a:off x="781945" y="1847412"/>
            <a:ext cx="50598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4400" dirty="0">
                <a:solidFill>
                  <a:srgbClr val="000000"/>
                </a:solidFill>
                <a:latin typeface="American Typewriter" panose="02090604020004020304" pitchFamily="18" charset="77"/>
              </a:rPr>
              <a:t>KNOW YOUR VULNERABILITY AND CLING TO THE UNFAILING SOURCE OF STRENGTH</a:t>
            </a:r>
          </a:p>
        </p:txBody>
      </p:sp>
      <p:sp>
        <p:nvSpPr>
          <p:cNvPr id="2" name="Hexagon 1">
            <a:extLst>
              <a:ext uri="{FF2B5EF4-FFF2-40B4-BE49-F238E27FC236}">
                <a16:creationId xmlns:a16="http://schemas.microsoft.com/office/drawing/2014/main" id="{094B2D40-D2EA-9B57-A2F9-F084E50F509A}"/>
              </a:ext>
            </a:extLst>
          </p:cNvPr>
          <p:cNvSpPr/>
          <p:nvPr/>
        </p:nvSpPr>
        <p:spPr>
          <a:xfrm>
            <a:off x="285951" y="478108"/>
            <a:ext cx="1457123" cy="1122092"/>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I" sz="7200" b="1" dirty="0">
                <a:latin typeface="Castellar" panose="020A0402060406010301" pitchFamily="18" charset="77"/>
              </a:rPr>
              <a:t>4. </a:t>
            </a:r>
          </a:p>
        </p:txBody>
      </p:sp>
    </p:spTree>
    <p:extLst>
      <p:ext uri="{BB962C8B-B14F-4D97-AF65-F5344CB8AC3E}">
        <p14:creationId xmlns:p14="http://schemas.microsoft.com/office/powerpoint/2010/main" val="3127034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DFB538E-A8CB-7836-F15D-1B32CF4E2297}"/>
              </a:ext>
            </a:extLst>
          </p:cNvPr>
          <p:cNvGraphicFramePr/>
          <p:nvPr>
            <p:extLst>
              <p:ext uri="{D42A27DB-BD31-4B8C-83A1-F6EECF244321}">
                <p14:modId xmlns:p14="http://schemas.microsoft.com/office/powerpoint/2010/main" val="1561094831"/>
              </p:ext>
            </p:extLst>
          </p:nvPr>
        </p:nvGraphicFramePr>
        <p:xfrm>
          <a:off x="283779" y="136633"/>
          <a:ext cx="11645462" cy="6600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E5062BF-48E2-8505-FCEC-BC696FE1540C}"/>
              </a:ext>
            </a:extLst>
          </p:cNvPr>
          <p:cNvSpPr txBox="1"/>
          <p:nvPr/>
        </p:nvSpPr>
        <p:spPr>
          <a:xfrm>
            <a:off x="3710151" y="472230"/>
            <a:ext cx="840828" cy="584775"/>
          </a:xfrm>
          <a:prstGeom prst="rect">
            <a:avLst/>
          </a:prstGeom>
          <a:noFill/>
        </p:spPr>
        <p:txBody>
          <a:bodyPr wrap="square">
            <a:spAutoFit/>
          </a:bodyPr>
          <a:lstStyle/>
          <a:p>
            <a:r>
              <a:rPr lang="en-CI" sz="3200" dirty="0">
                <a:solidFill>
                  <a:srgbClr val="00FDFF"/>
                </a:solidFill>
                <a:latin typeface="Bradley Hand" pitchFamily="2" charset="77"/>
              </a:rPr>
              <a:t>—1</a:t>
            </a:r>
          </a:p>
        </p:txBody>
      </p:sp>
      <p:sp>
        <p:nvSpPr>
          <p:cNvPr id="7" name="TextBox 6">
            <a:extLst>
              <a:ext uri="{FF2B5EF4-FFF2-40B4-BE49-F238E27FC236}">
                <a16:creationId xmlns:a16="http://schemas.microsoft.com/office/drawing/2014/main" id="{32259532-7F12-08F4-FB56-4EB611EC51C7}"/>
              </a:ext>
            </a:extLst>
          </p:cNvPr>
          <p:cNvSpPr txBox="1"/>
          <p:nvPr/>
        </p:nvSpPr>
        <p:spPr>
          <a:xfrm>
            <a:off x="5165834" y="1518009"/>
            <a:ext cx="840828" cy="584775"/>
          </a:xfrm>
          <a:prstGeom prst="rect">
            <a:avLst/>
          </a:prstGeom>
          <a:noFill/>
        </p:spPr>
        <p:txBody>
          <a:bodyPr wrap="square">
            <a:spAutoFit/>
          </a:bodyPr>
          <a:lstStyle/>
          <a:p>
            <a:r>
              <a:rPr lang="en-CI" sz="3200" dirty="0">
                <a:solidFill>
                  <a:srgbClr val="00FDFF"/>
                </a:solidFill>
                <a:latin typeface="Bradley Hand" pitchFamily="2" charset="77"/>
              </a:rPr>
              <a:t>—2</a:t>
            </a:r>
          </a:p>
        </p:txBody>
      </p:sp>
      <p:sp>
        <p:nvSpPr>
          <p:cNvPr id="8" name="TextBox 7">
            <a:extLst>
              <a:ext uri="{FF2B5EF4-FFF2-40B4-BE49-F238E27FC236}">
                <a16:creationId xmlns:a16="http://schemas.microsoft.com/office/drawing/2014/main" id="{377752A2-1046-CDCA-D997-84AEF2AFDE40}"/>
              </a:ext>
            </a:extLst>
          </p:cNvPr>
          <p:cNvSpPr txBox="1"/>
          <p:nvPr/>
        </p:nvSpPr>
        <p:spPr>
          <a:xfrm>
            <a:off x="6684579" y="2605830"/>
            <a:ext cx="840828" cy="584775"/>
          </a:xfrm>
          <a:prstGeom prst="rect">
            <a:avLst/>
          </a:prstGeom>
          <a:noFill/>
        </p:spPr>
        <p:txBody>
          <a:bodyPr wrap="square">
            <a:spAutoFit/>
          </a:bodyPr>
          <a:lstStyle/>
          <a:p>
            <a:r>
              <a:rPr lang="en-CI" sz="3200" dirty="0">
                <a:solidFill>
                  <a:srgbClr val="00FDFF"/>
                </a:solidFill>
                <a:latin typeface="Bradley Hand" pitchFamily="2" charset="77"/>
              </a:rPr>
              <a:t>—3</a:t>
            </a:r>
          </a:p>
        </p:txBody>
      </p:sp>
      <p:sp>
        <p:nvSpPr>
          <p:cNvPr id="9" name="TextBox 8">
            <a:extLst>
              <a:ext uri="{FF2B5EF4-FFF2-40B4-BE49-F238E27FC236}">
                <a16:creationId xmlns:a16="http://schemas.microsoft.com/office/drawing/2014/main" id="{C4A300C5-6695-11AD-4CF1-0639B3CEEE59}"/>
              </a:ext>
            </a:extLst>
          </p:cNvPr>
          <p:cNvSpPr txBox="1"/>
          <p:nvPr/>
        </p:nvSpPr>
        <p:spPr>
          <a:xfrm>
            <a:off x="8203324" y="3693651"/>
            <a:ext cx="840828" cy="584775"/>
          </a:xfrm>
          <a:prstGeom prst="rect">
            <a:avLst/>
          </a:prstGeom>
          <a:noFill/>
        </p:spPr>
        <p:txBody>
          <a:bodyPr wrap="square">
            <a:spAutoFit/>
          </a:bodyPr>
          <a:lstStyle/>
          <a:p>
            <a:r>
              <a:rPr lang="en-CI" sz="3200" dirty="0">
                <a:solidFill>
                  <a:srgbClr val="00FDFF"/>
                </a:solidFill>
                <a:latin typeface="Bradley Hand" pitchFamily="2" charset="77"/>
              </a:rPr>
              <a:t>—4</a:t>
            </a:r>
          </a:p>
        </p:txBody>
      </p:sp>
      <p:sp>
        <p:nvSpPr>
          <p:cNvPr id="10" name="TextBox 9">
            <a:extLst>
              <a:ext uri="{FF2B5EF4-FFF2-40B4-BE49-F238E27FC236}">
                <a16:creationId xmlns:a16="http://schemas.microsoft.com/office/drawing/2014/main" id="{F1721ACC-3B12-92E6-D73E-34EA94ACC424}"/>
              </a:ext>
            </a:extLst>
          </p:cNvPr>
          <p:cNvSpPr txBox="1"/>
          <p:nvPr/>
        </p:nvSpPr>
        <p:spPr>
          <a:xfrm>
            <a:off x="9711558" y="4802492"/>
            <a:ext cx="840828" cy="584775"/>
          </a:xfrm>
          <a:prstGeom prst="rect">
            <a:avLst/>
          </a:prstGeom>
          <a:noFill/>
        </p:spPr>
        <p:txBody>
          <a:bodyPr wrap="square">
            <a:spAutoFit/>
          </a:bodyPr>
          <a:lstStyle/>
          <a:p>
            <a:r>
              <a:rPr lang="en-CI" sz="3200" dirty="0">
                <a:solidFill>
                  <a:srgbClr val="00FDFF"/>
                </a:solidFill>
                <a:latin typeface="Bradley Hand" pitchFamily="2" charset="77"/>
              </a:rPr>
              <a:t>—5</a:t>
            </a:r>
          </a:p>
        </p:txBody>
      </p:sp>
      <p:sp>
        <p:nvSpPr>
          <p:cNvPr id="11" name="TextBox 10">
            <a:extLst>
              <a:ext uri="{FF2B5EF4-FFF2-40B4-BE49-F238E27FC236}">
                <a16:creationId xmlns:a16="http://schemas.microsoft.com/office/drawing/2014/main" id="{A233CCF6-CB3D-A708-B76B-5C12665C18CD}"/>
              </a:ext>
            </a:extLst>
          </p:cNvPr>
          <p:cNvSpPr txBox="1"/>
          <p:nvPr/>
        </p:nvSpPr>
        <p:spPr>
          <a:xfrm>
            <a:off x="11230303" y="5942865"/>
            <a:ext cx="840828" cy="584775"/>
          </a:xfrm>
          <a:prstGeom prst="rect">
            <a:avLst/>
          </a:prstGeom>
          <a:noFill/>
        </p:spPr>
        <p:txBody>
          <a:bodyPr wrap="square">
            <a:spAutoFit/>
          </a:bodyPr>
          <a:lstStyle/>
          <a:p>
            <a:r>
              <a:rPr lang="en-CI" sz="3200" dirty="0">
                <a:solidFill>
                  <a:srgbClr val="00FDFF"/>
                </a:solidFill>
                <a:latin typeface="Bradley Hand" pitchFamily="2" charset="77"/>
              </a:rPr>
              <a:t>—6</a:t>
            </a:r>
          </a:p>
        </p:txBody>
      </p:sp>
    </p:spTree>
    <p:extLst>
      <p:ext uri="{BB962C8B-B14F-4D97-AF65-F5344CB8AC3E}">
        <p14:creationId xmlns:p14="http://schemas.microsoft.com/office/powerpoint/2010/main" val="23272869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FEC6379-72DC-7898-0BFF-7BEDAF90C1E1}"/>
              </a:ext>
            </a:extLst>
          </p:cNvPr>
          <p:cNvSpPr>
            <a:spLocks noGrp="1" noChangeArrowheads="1"/>
          </p:cNvSpPr>
          <p:nvPr>
            <p:ph type="title"/>
          </p:nvPr>
        </p:nvSpPr>
        <p:spPr>
          <a:xfrm>
            <a:off x="838200" y="365125"/>
            <a:ext cx="10600426" cy="1325563"/>
          </a:xfrm>
        </p:spPr>
        <p:txBody>
          <a:bodyPr>
            <a:normAutofit fontScale="90000"/>
          </a:bodyPr>
          <a:lstStyle/>
          <a:p>
            <a:pPr eaLnBrk="1" hangingPunct="1"/>
            <a:r>
              <a:rPr lang="en-US" altLang="en-US" sz="4800" b="0" dirty="0">
                <a:solidFill>
                  <a:schemeClr val="tx1"/>
                </a:solidFill>
                <a:latin typeface="Berlin Sans FB" panose="020E0602020502020306" pitchFamily="34" charset="77"/>
                <a:ea typeface="MS PGothic" panose="020B0600070205080204" pitchFamily="34" charset="-128"/>
              </a:rPr>
              <a:t>As you set out to </a:t>
            </a:r>
            <a:r>
              <a:rPr lang="en-US" altLang="en-US" sz="4800" dirty="0">
                <a:solidFill>
                  <a:schemeClr val="tx1"/>
                </a:solidFill>
                <a:latin typeface="Berlin Sans FB" panose="020E0602020502020306" pitchFamily="34" charset="77"/>
                <a:ea typeface="MS PGothic" panose="020B0600070205080204" pitchFamily="34" charset="-128"/>
              </a:rPr>
              <a:t>play your role as a believer</a:t>
            </a:r>
            <a:r>
              <a:rPr lang="en-US" altLang="en-US" sz="4800" b="0" dirty="0">
                <a:solidFill>
                  <a:schemeClr val="tx1"/>
                </a:solidFill>
                <a:latin typeface="Berlin Sans FB" panose="020E0602020502020306" pitchFamily="34" charset="77"/>
                <a:ea typeface="MS PGothic" panose="020B0600070205080204" pitchFamily="34" charset="-128"/>
              </a:rPr>
              <a:t>, </a:t>
            </a:r>
            <a:br>
              <a:rPr lang="en-US" altLang="en-US" sz="4800" b="0" dirty="0">
                <a:solidFill>
                  <a:schemeClr val="tx1"/>
                </a:solidFill>
                <a:latin typeface="Berlin Sans FB" panose="020E0602020502020306" pitchFamily="34" charset="77"/>
                <a:ea typeface="MS PGothic" panose="020B0600070205080204" pitchFamily="34" charset="-128"/>
              </a:rPr>
            </a:br>
            <a:r>
              <a:rPr lang="en-US" altLang="en-US" sz="4800" b="0" dirty="0">
                <a:solidFill>
                  <a:schemeClr val="tx1"/>
                </a:solidFill>
                <a:latin typeface="Berlin Sans FB" panose="020E0602020502020306" pitchFamily="34" charset="77"/>
                <a:ea typeface="MS PGothic" panose="020B0600070205080204" pitchFamily="34" charset="-128"/>
              </a:rPr>
              <a:t>Never Forget That</a:t>
            </a:r>
          </a:p>
        </p:txBody>
      </p:sp>
      <p:sp>
        <p:nvSpPr>
          <p:cNvPr id="3" name="Content Placeholder 2">
            <a:extLst>
              <a:ext uri="{FF2B5EF4-FFF2-40B4-BE49-F238E27FC236}">
                <a16:creationId xmlns:a16="http://schemas.microsoft.com/office/drawing/2014/main" id="{3D8D718F-42D6-DADF-7D5D-D8A9AB6C36A8}"/>
              </a:ext>
            </a:extLst>
          </p:cNvPr>
          <p:cNvSpPr>
            <a:spLocks noGrp="1"/>
          </p:cNvSpPr>
          <p:nvPr>
            <p:ph sz="quarter" idx="13"/>
          </p:nvPr>
        </p:nvSpPr>
        <p:spPr>
          <a:xfrm>
            <a:off x="838200" y="2066925"/>
            <a:ext cx="5898776" cy="4586288"/>
          </a:xfrm>
          <a:solidFill>
            <a:srgbClr val="7030A0"/>
          </a:solidFill>
          <a:ln w="53975">
            <a:solidFill>
              <a:schemeClr val="accent1"/>
            </a:solidFill>
          </a:ln>
        </p:spPr>
        <p:txBody>
          <a:bodyPr rtlCol="0">
            <a:normAutofit fontScale="92500"/>
          </a:bodyPr>
          <a:lstStyle/>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weakness (Heb12: 12)</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sickness (Isa 1: 5-6)</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fear (Isa 41: 14)</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blindness (Rev. 3: 17)</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ignorance (Prov16: 25)</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mob-mindedness (</a:t>
            </a:r>
            <a:r>
              <a:rPr lang="en-US" sz="2400" dirty="0">
                <a:solidFill>
                  <a:schemeClr val="bg1"/>
                </a:solidFill>
                <a:latin typeface="Sagona Book" panose="02020503050505020204" pitchFamily="18" charset="0"/>
              </a:rPr>
              <a:t>Jer11: 10</a:t>
            </a:r>
            <a:r>
              <a:rPr lang="en-US" sz="3300" dirty="0">
                <a:solidFill>
                  <a:schemeClr val="bg1"/>
                </a:solidFill>
                <a:latin typeface="Sagona Book" panose="02020503050505020204" pitchFamily="18" charset="0"/>
              </a:rPr>
              <a:t>)</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sinfulness (Rom 3: 23)</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mortality (1Cor15: 54)</a:t>
            </a:r>
          </a:p>
          <a:p>
            <a:pPr marL="365760" indent="-365760" eaLnBrk="1" fontAlgn="auto" hangingPunct="1">
              <a:spcBef>
                <a:spcPts val="0"/>
              </a:spcBef>
              <a:spcAft>
                <a:spcPts val="0"/>
              </a:spcAft>
              <a:defRPr/>
            </a:pPr>
            <a:r>
              <a:rPr lang="en-US" sz="3300" dirty="0">
                <a:solidFill>
                  <a:schemeClr val="bg1"/>
                </a:solidFill>
                <a:latin typeface="Sagona Book" panose="02020503050505020204" pitchFamily="18" charset="0"/>
              </a:rPr>
              <a:t>Self is disgrace (Isa 64: 6)</a:t>
            </a:r>
          </a:p>
          <a:p>
            <a:pPr marL="365760" indent="-365760" eaLnBrk="1" fontAlgn="auto" hangingPunct="1">
              <a:spcAft>
                <a:spcPts val="0"/>
              </a:spcAft>
              <a:defRPr/>
            </a:pPr>
            <a:endParaRPr lang="en-US" dirty="0">
              <a:solidFill>
                <a:schemeClr val="tx1">
                  <a:lumMod val="85000"/>
                  <a:lumOff val="15000"/>
                </a:schemeClr>
              </a:solidFill>
            </a:endParaRPr>
          </a:p>
        </p:txBody>
      </p:sp>
      <p:sp>
        <p:nvSpPr>
          <p:cNvPr id="4" name="Content Placeholder 3">
            <a:extLst>
              <a:ext uri="{FF2B5EF4-FFF2-40B4-BE49-F238E27FC236}">
                <a16:creationId xmlns:a16="http://schemas.microsoft.com/office/drawing/2014/main" id="{92488FB3-9F1C-A7AD-DD89-0516953472AF}"/>
              </a:ext>
            </a:extLst>
          </p:cNvPr>
          <p:cNvSpPr>
            <a:spLocks noGrp="1"/>
          </p:cNvSpPr>
          <p:nvPr>
            <p:ph sz="quarter" idx="14"/>
          </p:nvPr>
        </p:nvSpPr>
        <p:spPr>
          <a:xfrm>
            <a:off x="6724650" y="2066925"/>
            <a:ext cx="5189444" cy="4586288"/>
          </a:xfrm>
          <a:solidFill>
            <a:srgbClr val="FFFF00"/>
          </a:solidFill>
          <a:ln w="53975">
            <a:solidFill>
              <a:schemeClr val="accent1"/>
            </a:solidFill>
          </a:ln>
        </p:spPr>
        <p:txBody>
          <a:bodyPr rtlCol="0">
            <a:noAutofit/>
          </a:bodyPr>
          <a:lstStyle/>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strength (Phil 4: 13)</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health (Ex. 15: 26)</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love (1 John 4: 16)</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light (John 8: 12)</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omniscience (1Cor1: 25)</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the way John 14: 6)</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holiness (Matt5 : 48)</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immortality (Isa 40: 28)</a:t>
            </a:r>
          </a:p>
          <a:p>
            <a:pPr eaLnBrk="1" fontAlgn="auto" hangingPunct="1">
              <a:lnSpc>
                <a:spcPct val="100000"/>
              </a:lnSpc>
              <a:spcAft>
                <a:spcPts val="0"/>
              </a:spcAft>
              <a:buFont typeface="Wingdings" pitchFamily="2" charset="2"/>
              <a:buChar char="ü"/>
              <a:defRPr/>
            </a:pPr>
            <a:r>
              <a:rPr lang="en-US" sz="2400" dirty="0">
                <a:solidFill>
                  <a:schemeClr val="tx1"/>
                </a:solidFill>
                <a:latin typeface="Sagona Book" panose="02020503050505020204" pitchFamily="18" charset="0"/>
              </a:rPr>
              <a:t>Christ is grace (2Cor 12: 9) </a:t>
            </a:r>
          </a:p>
        </p:txBody>
      </p:sp>
      <p:pic>
        <p:nvPicPr>
          <p:cNvPr id="60423" name="Picture 3">
            <a:extLst>
              <a:ext uri="{FF2B5EF4-FFF2-40B4-BE49-F238E27FC236}">
                <a16:creationId xmlns:a16="http://schemas.microsoft.com/office/drawing/2014/main" id="{36076304-91A5-EA10-F4DE-B8DF7F329E0F}"/>
              </a:ext>
            </a:extLst>
          </p:cNvPr>
          <p:cNvPicPr>
            <a:picLocks noChangeAspect="1"/>
          </p:cNvPicPr>
          <p:nvPr/>
        </p:nvPicPr>
        <p:blipFill>
          <a:blip r:embed="rId2">
            <a:extLst>
              <a:ext uri="{28A0092B-C50C-407E-A947-70E740481C1C}">
                <a14:useLocalDpi xmlns:a14="http://schemas.microsoft.com/office/drawing/2010/main" val="0"/>
              </a:ext>
            </a:extLst>
          </a:blip>
          <a:srcRect l="42889" r="39333"/>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down)">
                                      <p:cBhvr>
                                        <p:cTn id="22" dur="500"/>
                                        <p:tgtEl>
                                          <p:spTgt spid="4">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down)">
                                      <p:cBhvr>
                                        <p:cTn id="32" dur="500"/>
                                        <p:tgtEl>
                                          <p:spTgt spid="4">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down)">
                                      <p:cBhvr>
                                        <p:cTn id="37" dur="5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wipe(down)">
                                      <p:cBhvr>
                                        <p:cTn id="42" dur="500"/>
                                        <p:tgtEl>
                                          <p:spTgt spid="4">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down)">
                                      <p:cBhvr>
                                        <p:cTn id="47" dur="500"/>
                                        <p:tgtEl>
                                          <p:spTgt spid="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wipe(down)">
                                      <p:cBhvr>
                                        <p:cTn id="52" dur="500"/>
                                        <p:tgtEl>
                                          <p:spTgt spid="4">
                                            <p:txEl>
                                              <p:pRg st="4" end="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wipe(down)">
                                      <p:cBhvr>
                                        <p:cTn id="57" dur="500"/>
                                        <p:tgtEl>
                                          <p:spTgt spid="3">
                                            <p:txEl>
                                              <p:pRg st="5" end="5"/>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wipe(down)">
                                      <p:cBhvr>
                                        <p:cTn id="62" dur="500"/>
                                        <p:tgtEl>
                                          <p:spTgt spid="4">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wipe(down)">
                                      <p:cBhvr>
                                        <p:cTn id="67" dur="500"/>
                                        <p:tgtEl>
                                          <p:spTgt spid="3">
                                            <p:txEl>
                                              <p:pRg st="6" end="6"/>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wipe(down)">
                                      <p:cBhvr>
                                        <p:cTn id="72" dur="500"/>
                                        <p:tgtEl>
                                          <p:spTgt spid="4">
                                            <p:txEl>
                                              <p:pRg st="6" end="6"/>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wipe(down)">
                                      <p:cBhvr>
                                        <p:cTn id="77" dur="500"/>
                                        <p:tgtEl>
                                          <p:spTgt spid="3">
                                            <p:txEl>
                                              <p:pRg st="7" end="7"/>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4">
                                            <p:txEl>
                                              <p:pRg st="7" end="7"/>
                                            </p:txEl>
                                          </p:spTgt>
                                        </p:tgtEl>
                                        <p:attrNameLst>
                                          <p:attrName>style.visibility</p:attrName>
                                        </p:attrNameLst>
                                      </p:cBhvr>
                                      <p:to>
                                        <p:strVal val="visible"/>
                                      </p:to>
                                    </p:set>
                                    <p:animEffect transition="in" filter="wipe(down)">
                                      <p:cBhvr>
                                        <p:cTn id="82" dur="500"/>
                                        <p:tgtEl>
                                          <p:spTgt spid="4">
                                            <p:txEl>
                                              <p:pRg st="7" end="7"/>
                                            </p:txEl>
                                          </p:spTgt>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3">
                                            <p:txEl>
                                              <p:pRg st="8" end="8"/>
                                            </p:txEl>
                                          </p:spTgt>
                                        </p:tgtEl>
                                        <p:attrNameLst>
                                          <p:attrName>style.visibility</p:attrName>
                                        </p:attrNameLst>
                                      </p:cBhvr>
                                      <p:to>
                                        <p:strVal val="visible"/>
                                      </p:to>
                                    </p:set>
                                    <p:animEffect transition="in" filter="wipe(down)">
                                      <p:cBhvr>
                                        <p:cTn id="87" dur="500"/>
                                        <p:tgtEl>
                                          <p:spTgt spid="3">
                                            <p:txEl>
                                              <p:pRg st="8" end="8"/>
                                            </p:txEl>
                                          </p:spTgt>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nodeType="clickEffect">
                                  <p:stCondLst>
                                    <p:cond delay="0"/>
                                  </p:stCondLst>
                                  <p:childTnLst>
                                    <p:set>
                                      <p:cBhvr>
                                        <p:cTn id="91" dur="1" fill="hold">
                                          <p:stCondLst>
                                            <p:cond delay="0"/>
                                          </p:stCondLst>
                                        </p:cTn>
                                        <p:tgtEl>
                                          <p:spTgt spid="4">
                                            <p:txEl>
                                              <p:pRg st="8" end="8"/>
                                            </p:txEl>
                                          </p:spTgt>
                                        </p:tgtEl>
                                        <p:attrNameLst>
                                          <p:attrName>style.visibility</p:attrName>
                                        </p:attrNameLst>
                                      </p:cBhvr>
                                      <p:to>
                                        <p:strVal val="visible"/>
                                      </p:to>
                                    </p:set>
                                    <p:animEffect transition="in" filter="wipe(down)">
                                      <p:cBhvr>
                                        <p:cTn id="9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a:extLst>
              <a:ext uri="{FF2B5EF4-FFF2-40B4-BE49-F238E27FC236}">
                <a16:creationId xmlns:a16="http://schemas.microsoft.com/office/drawing/2014/main" id="{D4F47033-A9A7-7F59-EE5F-10F7AB554E2B}"/>
              </a:ext>
            </a:extLst>
          </p:cNvPr>
          <p:cNvSpPr>
            <a:spLocks noChangeArrowheads="1"/>
          </p:cNvSpPr>
          <p:nvPr/>
        </p:nvSpPr>
        <p:spPr bwMode="auto">
          <a:xfrm>
            <a:off x="285952" y="1498568"/>
            <a:ext cx="50598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4400" dirty="0">
                <a:solidFill>
                  <a:srgbClr val="000000"/>
                </a:solidFill>
                <a:latin typeface="American Typewriter" panose="02090604020004020304" pitchFamily="18" charset="77"/>
              </a:rPr>
              <a:t>APPLY THE </a:t>
            </a:r>
            <a:r>
              <a:rPr lang="en-US" altLang="en-US" sz="4400" dirty="0">
                <a:solidFill>
                  <a:srgbClr val="C00000"/>
                </a:solidFill>
                <a:latin typeface="American Typewriter" panose="02090604020004020304" pitchFamily="18" charset="77"/>
              </a:rPr>
              <a:t>N</a:t>
            </a:r>
            <a:r>
              <a:rPr lang="en-US" altLang="en-US" sz="4400" dirty="0">
                <a:solidFill>
                  <a:srgbClr val="000000"/>
                </a:solidFill>
                <a:latin typeface="American Typewriter" panose="02090604020004020304" pitchFamily="18" charset="77"/>
              </a:rPr>
              <a:t>.</a:t>
            </a:r>
            <a:r>
              <a:rPr lang="en-US" altLang="en-US" sz="4400" dirty="0">
                <a:solidFill>
                  <a:srgbClr val="C00000"/>
                </a:solidFill>
                <a:latin typeface="American Typewriter" panose="02090604020004020304" pitchFamily="18" charset="77"/>
              </a:rPr>
              <a:t>I</a:t>
            </a:r>
            <a:r>
              <a:rPr lang="en-US" altLang="en-US" sz="4400" dirty="0">
                <a:solidFill>
                  <a:srgbClr val="000000"/>
                </a:solidFill>
                <a:latin typeface="American Typewriter" panose="02090604020004020304" pitchFamily="18" charset="77"/>
              </a:rPr>
              <a:t>.</a:t>
            </a:r>
            <a:r>
              <a:rPr lang="en-US" altLang="en-US" sz="4400" dirty="0">
                <a:solidFill>
                  <a:srgbClr val="C00000"/>
                </a:solidFill>
                <a:latin typeface="American Typewriter" panose="02090604020004020304" pitchFamily="18" charset="77"/>
              </a:rPr>
              <a:t>C</a:t>
            </a:r>
            <a:r>
              <a:rPr lang="en-US" altLang="en-US" sz="4400" dirty="0">
                <a:solidFill>
                  <a:srgbClr val="000000"/>
                </a:solidFill>
                <a:latin typeface="American Typewriter" panose="02090604020004020304" pitchFamily="18" charset="77"/>
              </a:rPr>
              <a:t>.</a:t>
            </a:r>
            <a:r>
              <a:rPr lang="en-US" altLang="en-US" sz="4400" dirty="0">
                <a:solidFill>
                  <a:srgbClr val="C00000"/>
                </a:solidFill>
                <a:latin typeface="American Typewriter" panose="02090604020004020304" pitchFamily="18" charset="77"/>
              </a:rPr>
              <a:t>O</a:t>
            </a:r>
            <a:r>
              <a:rPr lang="en-US" altLang="en-US" sz="4400" dirty="0">
                <a:solidFill>
                  <a:srgbClr val="000000"/>
                </a:solidFill>
                <a:latin typeface="American Typewriter" panose="02090604020004020304" pitchFamily="18" charset="77"/>
              </a:rPr>
              <a:t>.</a:t>
            </a:r>
            <a:r>
              <a:rPr lang="en-US" altLang="en-US" sz="4400" dirty="0">
                <a:solidFill>
                  <a:srgbClr val="C00000"/>
                </a:solidFill>
                <a:latin typeface="American Typewriter" panose="02090604020004020304" pitchFamily="18" charset="77"/>
              </a:rPr>
              <a:t>D</a:t>
            </a:r>
            <a:r>
              <a:rPr lang="en-US" altLang="en-US" sz="4400" dirty="0">
                <a:solidFill>
                  <a:srgbClr val="000000"/>
                </a:solidFill>
                <a:latin typeface="American Typewriter" panose="02090604020004020304" pitchFamily="18" charset="77"/>
              </a:rPr>
              <a:t>.</a:t>
            </a:r>
            <a:r>
              <a:rPr lang="en-US" altLang="en-US" sz="4400" dirty="0">
                <a:solidFill>
                  <a:srgbClr val="C00000"/>
                </a:solidFill>
                <a:latin typeface="American Typewriter" panose="02090604020004020304" pitchFamily="18" charset="77"/>
              </a:rPr>
              <a:t>E</a:t>
            </a:r>
            <a:r>
              <a:rPr lang="en-US" altLang="en-US" sz="4400" dirty="0">
                <a:solidFill>
                  <a:srgbClr val="000000"/>
                </a:solidFill>
                <a:latin typeface="American Typewriter" panose="02090604020004020304" pitchFamily="18" charset="77"/>
              </a:rPr>
              <a:t>.</a:t>
            </a:r>
            <a:r>
              <a:rPr lang="en-US" altLang="en-US" sz="4400" dirty="0">
                <a:solidFill>
                  <a:srgbClr val="C00000"/>
                </a:solidFill>
                <a:latin typeface="American Typewriter" panose="02090604020004020304" pitchFamily="18" charset="77"/>
              </a:rPr>
              <a:t>M</a:t>
            </a:r>
            <a:r>
              <a:rPr lang="en-US" altLang="en-US" sz="4400" dirty="0">
                <a:solidFill>
                  <a:srgbClr val="000000"/>
                </a:solidFill>
                <a:latin typeface="American Typewriter" panose="02090604020004020304" pitchFamily="18" charset="77"/>
              </a:rPr>
              <a:t>.</a:t>
            </a:r>
            <a:r>
              <a:rPr lang="en-US" altLang="en-US" sz="4400" dirty="0">
                <a:solidFill>
                  <a:srgbClr val="C00000"/>
                </a:solidFill>
                <a:latin typeface="American Typewriter" panose="02090604020004020304" pitchFamily="18" charset="77"/>
              </a:rPr>
              <a:t>U</a:t>
            </a:r>
            <a:r>
              <a:rPr lang="en-US" altLang="en-US" sz="4400" dirty="0">
                <a:solidFill>
                  <a:srgbClr val="000000"/>
                </a:solidFill>
                <a:latin typeface="American Typewriter" panose="02090604020004020304" pitchFamily="18" charset="77"/>
              </a:rPr>
              <a:t>.</a:t>
            </a:r>
            <a:r>
              <a:rPr lang="en-US" altLang="en-US" sz="4400" dirty="0">
                <a:solidFill>
                  <a:srgbClr val="C00000"/>
                </a:solidFill>
                <a:latin typeface="American Typewriter" panose="02090604020004020304" pitchFamily="18" charset="77"/>
              </a:rPr>
              <a:t>S</a:t>
            </a:r>
            <a:r>
              <a:rPr lang="en-US" altLang="en-US" sz="4400" dirty="0">
                <a:solidFill>
                  <a:srgbClr val="000000"/>
                </a:solidFill>
                <a:latin typeface="American Typewriter" panose="02090604020004020304" pitchFamily="18" charset="77"/>
              </a:rPr>
              <a:t>. PRINCIPLE</a:t>
            </a:r>
          </a:p>
        </p:txBody>
      </p:sp>
      <p:sp>
        <p:nvSpPr>
          <p:cNvPr id="2" name="Hexagon 1">
            <a:extLst>
              <a:ext uri="{FF2B5EF4-FFF2-40B4-BE49-F238E27FC236}">
                <a16:creationId xmlns:a16="http://schemas.microsoft.com/office/drawing/2014/main" id="{094B2D40-D2EA-9B57-A2F9-F084E50F509A}"/>
              </a:ext>
            </a:extLst>
          </p:cNvPr>
          <p:cNvSpPr/>
          <p:nvPr/>
        </p:nvSpPr>
        <p:spPr>
          <a:xfrm>
            <a:off x="285951" y="478108"/>
            <a:ext cx="1628573" cy="1020459"/>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I" sz="7200" b="1" dirty="0">
                <a:latin typeface="Castellar" panose="020A0402060406010301" pitchFamily="18" charset="77"/>
              </a:rPr>
              <a:t>5. </a:t>
            </a:r>
          </a:p>
        </p:txBody>
      </p:sp>
      <p:sp>
        <p:nvSpPr>
          <p:cNvPr id="21" name="Rectangle 1">
            <a:extLst>
              <a:ext uri="{FF2B5EF4-FFF2-40B4-BE49-F238E27FC236}">
                <a16:creationId xmlns:a16="http://schemas.microsoft.com/office/drawing/2014/main" id="{62D74279-8915-0ABE-6984-77834FE9ABB5}"/>
              </a:ext>
            </a:extLst>
          </p:cNvPr>
          <p:cNvSpPr>
            <a:spLocks noChangeArrowheads="1"/>
          </p:cNvSpPr>
          <p:nvPr/>
        </p:nvSpPr>
        <p:spPr bwMode="auto">
          <a:xfrm>
            <a:off x="5562397" y="698397"/>
            <a:ext cx="6343651" cy="5847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52352" rIns="0" bIns="152352" anchor="ctr">
            <a:spAutoFit/>
          </a:bodyPr>
          <a:lstStyle>
            <a:lvl1pPr defTabSz="457200">
              <a:spcBef>
                <a:spcPts val="600"/>
              </a:spcBef>
              <a:buClr>
                <a:schemeClr val="accent1"/>
              </a:buClr>
              <a:buSzPct val="80000"/>
              <a:buFont typeface="Wingdings 2" pitchFamily="2" charset="2"/>
              <a:buChar char=""/>
              <a:defRPr sz="3200">
                <a:solidFill>
                  <a:schemeClr val="tx1"/>
                </a:solidFill>
                <a:latin typeface="Gill Sans MT" panose="020B0502020104020203" pitchFamily="34" charset="77"/>
                <a:ea typeface="MS PGothic" panose="020B0600070205080204" pitchFamily="34" charset="-128"/>
              </a:defRPr>
            </a:lvl1pPr>
            <a:lvl2pPr marL="742950" indent="-285750" defTabSz="45720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77"/>
                <a:ea typeface="MS PGothic" panose="020B0600070205080204" pitchFamily="34" charset="-128"/>
              </a:defRPr>
            </a:lvl2pPr>
            <a:lvl3pPr defTabSz="457200">
              <a:spcBef>
                <a:spcPct val="20000"/>
              </a:spcBef>
              <a:buClr>
                <a:schemeClr val="accent2"/>
              </a:buClr>
              <a:buFont typeface="Wingdings 2" pitchFamily="2" charset="2"/>
              <a:buChar char=""/>
              <a:defRPr sz="2400">
                <a:solidFill>
                  <a:schemeClr val="tx1"/>
                </a:solidFill>
                <a:latin typeface="Gill Sans MT" panose="020B0502020104020203" pitchFamily="34" charset="77"/>
                <a:ea typeface="MS PGothic" panose="020B0600070205080204" pitchFamily="34" charset="-128"/>
              </a:defRPr>
            </a:lvl3pPr>
            <a:lvl4pPr marL="1600200" indent="-228600" defTabSz="457200">
              <a:spcBef>
                <a:spcPct val="20000"/>
              </a:spcBef>
              <a:buClr>
                <a:srgbClr val="80716A"/>
              </a:buClr>
              <a:buFont typeface="Wingdings 2" pitchFamily="2" charset="2"/>
              <a:buChar char=""/>
              <a:defRPr sz="2000">
                <a:solidFill>
                  <a:schemeClr val="tx1"/>
                </a:solidFill>
                <a:latin typeface="Gill Sans MT" panose="020B0502020104020203" pitchFamily="34" charset="77"/>
                <a:ea typeface="MS PGothic" panose="020B0600070205080204" pitchFamily="34" charset="-128"/>
              </a:defRPr>
            </a:lvl4pPr>
            <a:lvl5pPr marL="2057400" indent="-228600" defTabSz="457200">
              <a:spcBef>
                <a:spcPct val="20000"/>
              </a:spcBef>
              <a:buClr>
                <a:srgbClr val="94147C"/>
              </a:buClr>
              <a:buFont typeface="Wingdings 2" pitchFamily="2" charset="2"/>
              <a:buChar char=""/>
              <a:defRPr sz="2000">
                <a:solidFill>
                  <a:schemeClr val="tx1"/>
                </a:solidFill>
                <a:latin typeface="Gill Sans MT" panose="020B0502020104020203" pitchFamily="34" charset="77"/>
                <a:ea typeface="MS PGothic" panose="020B0600070205080204" pitchFamily="34" charset="-128"/>
              </a:defRPr>
            </a:lvl5pPr>
            <a:lvl6pPr marL="2514600" indent="-228600" defTabSz="457200" eaLnBrk="0" fontAlgn="base" hangingPunct="0">
              <a:spcBef>
                <a:spcPct val="20000"/>
              </a:spcBef>
              <a:spcAft>
                <a:spcPct val="0"/>
              </a:spcAft>
              <a:buClr>
                <a:srgbClr val="94147C"/>
              </a:buClr>
              <a:buFont typeface="Wingdings 2" pitchFamily="2" charset="2"/>
              <a:buChar char=""/>
              <a:defRPr sz="2000">
                <a:solidFill>
                  <a:schemeClr val="tx1"/>
                </a:solidFill>
                <a:latin typeface="Gill Sans MT" panose="020B0502020104020203" pitchFamily="34" charset="77"/>
                <a:ea typeface="MS PGothic" panose="020B0600070205080204" pitchFamily="34" charset="-128"/>
              </a:defRPr>
            </a:lvl6pPr>
            <a:lvl7pPr marL="2971800" indent="-228600" defTabSz="457200" eaLnBrk="0" fontAlgn="base" hangingPunct="0">
              <a:spcBef>
                <a:spcPct val="20000"/>
              </a:spcBef>
              <a:spcAft>
                <a:spcPct val="0"/>
              </a:spcAft>
              <a:buClr>
                <a:srgbClr val="94147C"/>
              </a:buClr>
              <a:buFont typeface="Wingdings 2" pitchFamily="2" charset="2"/>
              <a:buChar char=""/>
              <a:defRPr sz="2000">
                <a:solidFill>
                  <a:schemeClr val="tx1"/>
                </a:solidFill>
                <a:latin typeface="Gill Sans MT" panose="020B0502020104020203" pitchFamily="34" charset="77"/>
                <a:ea typeface="MS PGothic" panose="020B0600070205080204" pitchFamily="34" charset="-128"/>
              </a:defRPr>
            </a:lvl7pPr>
            <a:lvl8pPr marL="3429000" indent="-228600" defTabSz="457200" eaLnBrk="0" fontAlgn="base" hangingPunct="0">
              <a:spcBef>
                <a:spcPct val="20000"/>
              </a:spcBef>
              <a:spcAft>
                <a:spcPct val="0"/>
              </a:spcAft>
              <a:buClr>
                <a:srgbClr val="94147C"/>
              </a:buClr>
              <a:buFont typeface="Wingdings 2" pitchFamily="2" charset="2"/>
              <a:buChar char=""/>
              <a:defRPr sz="2000">
                <a:solidFill>
                  <a:schemeClr val="tx1"/>
                </a:solidFill>
                <a:latin typeface="Gill Sans MT" panose="020B0502020104020203" pitchFamily="34" charset="77"/>
                <a:ea typeface="MS PGothic" panose="020B0600070205080204" pitchFamily="34" charset="-128"/>
              </a:defRPr>
            </a:lvl8pPr>
            <a:lvl9pPr marL="3886200" indent="-228600" defTabSz="457200" eaLnBrk="0" fontAlgn="base" hangingPunct="0">
              <a:spcBef>
                <a:spcPct val="20000"/>
              </a:spcBef>
              <a:spcAft>
                <a:spcPct val="0"/>
              </a:spcAft>
              <a:buClr>
                <a:srgbClr val="94147C"/>
              </a:buClr>
              <a:buFont typeface="Wingdings 2" pitchFamily="2" charset="2"/>
              <a:buChar char=""/>
              <a:defRPr sz="2000">
                <a:solidFill>
                  <a:schemeClr val="tx1"/>
                </a:solidFill>
                <a:latin typeface="Gill Sans MT" panose="020B0502020104020203" pitchFamily="34" charset="77"/>
                <a:ea typeface="MS PGothic" panose="020B0600070205080204" pitchFamily="34" charset="-128"/>
              </a:defRPr>
            </a:lvl9pPr>
          </a:lstStyle>
          <a:p>
            <a:pPr>
              <a:spcBef>
                <a:spcPct val="0"/>
              </a:spcBef>
              <a:buClrTx/>
              <a:buFontTx/>
              <a:buNone/>
              <a:defRPr/>
            </a:pPr>
            <a:r>
              <a:rPr kumimoji="0" lang="en-US" altLang="en-US" sz="4000" b="1" i="0" u="sng" strike="noStrike" kern="1200" cap="none" spc="0" normalizeH="0" baseline="0" noProof="0" dirty="0">
                <a:ln>
                  <a:noFill/>
                </a:ln>
                <a:solidFill>
                  <a:srgbClr val="C00000"/>
                </a:solidFill>
                <a:effectLst/>
                <a:uLnTx/>
                <a:uFillTx/>
                <a:latin typeface="Sagona" panose="02010004040101010103" pitchFamily="2" charset="0"/>
                <a:ea typeface="MS PGothic" panose="020B0600070205080204" pitchFamily="34" charset="-128"/>
                <a:cs typeface="+mn-cs"/>
              </a:rPr>
              <a:t>N</a:t>
            </a:r>
            <a:r>
              <a:rPr kumimoji="0" lang="en-US" altLang="en-US" sz="4000" b="0" i="0" u="none"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ever</a:t>
            </a:r>
          </a:p>
          <a:p>
            <a:pPr>
              <a:spcBef>
                <a:spcPct val="0"/>
              </a:spcBef>
              <a:buClrTx/>
              <a:buFontTx/>
              <a:buNone/>
              <a:defRPr/>
            </a:pPr>
            <a:r>
              <a:rPr kumimoji="0" lang="en-US" altLang="en-US" sz="4000" b="1" i="0" u="sng"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	</a:t>
            </a:r>
            <a:r>
              <a:rPr kumimoji="0" lang="en-US" altLang="en-US" sz="4000" b="1" i="0" u="sng" strike="noStrike" kern="1200" cap="none" spc="0" normalizeH="0" baseline="0" noProof="0" dirty="0">
                <a:ln>
                  <a:noFill/>
                </a:ln>
                <a:solidFill>
                  <a:srgbClr val="C00000"/>
                </a:solidFill>
                <a:effectLst/>
                <a:uLnTx/>
                <a:uFillTx/>
                <a:latin typeface="Sagona" panose="02010004040101010103" pitchFamily="2" charset="0"/>
                <a:ea typeface="MS PGothic" panose="020B0600070205080204" pitchFamily="34" charset="-128"/>
                <a:cs typeface="+mn-cs"/>
              </a:rPr>
              <a:t>I</a:t>
            </a:r>
            <a:r>
              <a:rPr kumimoji="0" lang="en-US" altLang="en-US" sz="4000" b="0" i="0" u="none"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dolizing</a:t>
            </a:r>
          </a:p>
          <a:p>
            <a:pPr>
              <a:spcBef>
                <a:spcPct val="0"/>
              </a:spcBef>
              <a:buClrTx/>
              <a:buFontTx/>
              <a:buNone/>
              <a:defRPr/>
            </a:pPr>
            <a:r>
              <a:rPr kumimoji="0" lang="en-US" altLang="en-US" sz="4000" b="1" i="0" u="sng"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		</a:t>
            </a:r>
            <a:r>
              <a:rPr kumimoji="0" lang="en-US" altLang="en-US" sz="4000" b="1" i="0" u="sng" strike="noStrike" kern="1200" cap="none" spc="0" normalizeH="0" baseline="0" noProof="0" dirty="0">
                <a:ln>
                  <a:noFill/>
                </a:ln>
                <a:solidFill>
                  <a:srgbClr val="C00000"/>
                </a:solidFill>
                <a:effectLst/>
                <a:uLnTx/>
                <a:uFillTx/>
                <a:latin typeface="Sagona" panose="02010004040101010103" pitchFamily="2" charset="0"/>
                <a:ea typeface="MS PGothic" panose="020B0600070205080204" pitchFamily="34" charset="-128"/>
                <a:cs typeface="+mn-cs"/>
              </a:rPr>
              <a:t>C</a:t>
            </a:r>
            <a:r>
              <a:rPr kumimoji="0" lang="en-US" altLang="en-US" sz="4000" b="0" i="0" u="none"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orruption</a:t>
            </a:r>
          </a:p>
          <a:p>
            <a:pPr>
              <a:spcBef>
                <a:spcPct val="0"/>
              </a:spcBef>
              <a:buClrTx/>
              <a:buFontTx/>
              <a:buNone/>
              <a:defRPr/>
            </a:pPr>
            <a:r>
              <a:rPr kumimoji="0" lang="en-US" altLang="en-US" sz="4000" b="1" i="0" u="sng"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			</a:t>
            </a:r>
            <a:r>
              <a:rPr kumimoji="0" lang="en-US" altLang="en-US" sz="4000" b="1" i="0" u="sng" strike="noStrike" kern="1200" cap="none" spc="0" normalizeH="0" baseline="0" noProof="0" dirty="0">
                <a:ln>
                  <a:noFill/>
                </a:ln>
                <a:solidFill>
                  <a:srgbClr val="C00000"/>
                </a:solidFill>
                <a:effectLst/>
                <a:uLnTx/>
                <a:uFillTx/>
                <a:latin typeface="Sagona" panose="02010004040101010103" pitchFamily="2" charset="0"/>
                <a:ea typeface="MS PGothic" panose="020B0600070205080204" pitchFamily="34" charset="-128"/>
                <a:cs typeface="+mn-cs"/>
              </a:rPr>
              <a:t>O</a:t>
            </a:r>
            <a:r>
              <a:rPr kumimoji="0" lang="en-US" altLang="en-US" sz="4000" b="0" i="0" u="none"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r</a:t>
            </a:r>
          </a:p>
          <a:p>
            <a:pPr>
              <a:spcBef>
                <a:spcPct val="0"/>
              </a:spcBef>
              <a:buClrTx/>
              <a:buFontTx/>
              <a:buNone/>
              <a:defRPr/>
            </a:pPr>
            <a:r>
              <a:rPr kumimoji="0" lang="en-US" altLang="en-US" sz="4000" b="1" i="0" u="sng"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				</a:t>
            </a:r>
            <a:r>
              <a:rPr kumimoji="0" lang="en-US" altLang="en-US" sz="4000" b="1" i="0" u="sng" strike="noStrike" kern="1200" cap="none" spc="0" normalizeH="0" baseline="0" noProof="0" dirty="0">
                <a:ln>
                  <a:noFill/>
                </a:ln>
                <a:solidFill>
                  <a:srgbClr val="C00000"/>
                </a:solidFill>
                <a:effectLst/>
                <a:uLnTx/>
                <a:uFillTx/>
                <a:latin typeface="Sagona" panose="02010004040101010103" pitchFamily="2" charset="0"/>
                <a:ea typeface="MS PGothic" panose="020B0600070205080204" pitchFamily="34" charset="-128"/>
                <a:cs typeface="+mn-cs"/>
              </a:rPr>
              <a:t>D</a:t>
            </a:r>
            <a:r>
              <a:rPr kumimoji="0" lang="en-US" altLang="en-US" sz="4000" b="0" i="0" u="none"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emagogy;</a:t>
            </a:r>
          </a:p>
          <a:p>
            <a:pPr>
              <a:spcBef>
                <a:spcPct val="0"/>
              </a:spcBef>
              <a:buClrTx/>
              <a:buFontTx/>
              <a:buNone/>
              <a:defRPr/>
            </a:pPr>
            <a:r>
              <a:rPr kumimoji="0" lang="en-US" altLang="en-US" sz="4000" b="1" i="0" u="sng"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					</a:t>
            </a:r>
            <a:r>
              <a:rPr kumimoji="0" lang="en-US" altLang="en-US" sz="4000" b="1" i="0" u="sng" strike="noStrike" kern="1200" cap="none" spc="0" normalizeH="0" baseline="0" noProof="0" dirty="0">
                <a:ln>
                  <a:noFill/>
                </a:ln>
                <a:solidFill>
                  <a:srgbClr val="C00000"/>
                </a:solidFill>
                <a:effectLst/>
                <a:uLnTx/>
                <a:uFillTx/>
                <a:latin typeface="Sagona" panose="02010004040101010103" pitchFamily="2" charset="0"/>
                <a:ea typeface="MS PGothic" panose="020B0600070205080204" pitchFamily="34" charset="-128"/>
                <a:cs typeface="+mn-cs"/>
              </a:rPr>
              <a:t>E</a:t>
            </a:r>
            <a:r>
              <a:rPr kumimoji="0" lang="en-US" altLang="en-US" sz="4000" b="0" i="0" u="none"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radicating</a:t>
            </a:r>
          </a:p>
          <a:p>
            <a:pPr>
              <a:spcBef>
                <a:spcPct val="0"/>
              </a:spcBef>
              <a:buClrTx/>
              <a:buFontTx/>
              <a:buNone/>
              <a:defRPr/>
            </a:pPr>
            <a:r>
              <a:rPr kumimoji="0" lang="en-US" altLang="en-US" sz="4000" b="1" i="0" u="sng"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						</a:t>
            </a:r>
            <a:r>
              <a:rPr kumimoji="0" lang="en-US" altLang="en-US" sz="4000" b="1" i="0" u="sng" strike="noStrike" kern="1200" cap="none" spc="0" normalizeH="0" baseline="0" noProof="0" dirty="0">
                <a:ln>
                  <a:noFill/>
                </a:ln>
                <a:solidFill>
                  <a:srgbClr val="C00000"/>
                </a:solidFill>
                <a:effectLst/>
                <a:uLnTx/>
                <a:uFillTx/>
                <a:latin typeface="Sagona" panose="02010004040101010103" pitchFamily="2" charset="0"/>
                <a:ea typeface="MS PGothic" panose="020B0600070205080204" pitchFamily="34" charset="-128"/>
                <a:cs typeface="+mn-cs"/>
              </a:rPr>
              <a:t>M</a:t>
            </a:r>
            <a:r>
              <a:rPr kumimoji="0" lang="en-US" altLang="en-US" sz="4000" b="0" i="0" u="none"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ediocrity;</a:t>
            </a:r>
          </a:p>
          <a:p>
            <a:pPr>
              <a:spcBef>
                <a:spcPct val="0"/>
              </a:spcBef>
              <a:buClrTx/>
              <a:buFontTx/>
              <a:buNone/>
              <a:defRPr/>
            </a:pPr>
            <a:r>
              <a:rPr kumimoji="0" lang="en-US" altLang="en-US" sz="4000" b="1" i="0" u="sng"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							U</a:t>
            </a:r>
            <a:r>
              <a:rPr kumimoji="0" lang="en-US" altLang="en-US" sz="4000" b="0" i="0" u="none"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nshakably</a:t>
            </a:r>
          </a:p>
          <a:p>
            <a:pPr>
              <a:spcBef>
                <a:spcPct val="0"/>
              </a:spcBef>
              <a:buClrTx/>
              <a:buFontTx/>
              <a:buNone/>
              <a:defRPr/>
            </a:pPr>
            <a:r>
              <a:rPr kumimoji="0" lang="en-US" altLang="en-US" sz="4000" b="1" i="0" u="sng"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								</a:t>
            </a:r>
            <a:r>
              <a:rPr kumimoji="0" lang="en-US" altLang="en-US" sz="4000" b="1" i="0" u="sng" strike="noStrike" kern="1200" cap="none" spc="0" normalizeH="0" baseline="0" noProof="0" dirty="0">
                <a:ln>
                  <a:noFill/>
                </a:ln>
                <a:solidFill>
                  <a:srgbClr val="C00000"/>
                </a:solidFill>
                <a:effectLst/>
                <a:uLnTx/>
                <a:uFillTx/>
                <a:latin typeface="Sagona" panose="02010004040101010103" pitchFamily="2" charset="0"/>
                <a:ea typeface="MS PGothic" panose="020B0600070205080204" pitchFamily="34" charset="-128"/>
                <a:cs typeface="+mn-cs"/>
              </a:rPr>
              <a:t>S</a:t>
            </a:r>
            <a:r>
              <a:rPr kumimoji="0" lang="en-US" altLang="en-US" sz="4000" b="0" i="0" u="none" strike="noStrike" kern="1200" cap="none" spc="0" normalizeH="0" baseline="0" noProof="0" dirty="0">
                <a:ln>
                  <a:noFill/>
                </a:ln>
                <a:effectLst/>
                <a:uLnTx/>
                <a:uFillTx/>
                <a:latin typeface="Sagona" panose="02010004040101010103" pitchFamily="2" charset="0"/>
                <a:ea typeface="MS PGothic" panose="020B0600070205080204" pitchFamily="34" charset="-128"/>
                <a:cs typeface="+mn-cs"/>
              </a:rPr>
              <a:t>tanding</a:t>
            </a:r>
          </a:p>
        </p:txBody>
      </p:sp>
    </p:spTree>
    <p:extLst>
      <p:ext uri="{BB962C8B-B14F-4D97-AF65-F5344CB8AC3E}">
        <p14:creationId xmlns:p14="http://schemas.microsoft.com/office/powerpoint/2010/main" val="143148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a:extLst>
              <a:ext uri="{FF2B5EF4-FFF2-40B4-BE49-F238E27FC236}">
                <a16:creationId xmlns:a16="http://schemas.microsoft.com/office/drawing/2014/main" id="{D4F47033-A9A7-7F59-EE5F-10F7AB554E2B}"/>
              </a:ext>
            </a:extLst>
          </p:cNvPr>
          <p:cNvSpPr>
            <a:spLocks noChangeArrowheads="1"/>
          </p:cNvSpPr>
          <p:nvPr/>
        </p:nvSpPr>
        <p:spPr bwMode="auto">
          <a:xfrm>
            <a:off x="4915765" y="3703415"/>
            <a:ext cx="66330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6000" b="1" dirty="0">
                <a:solidFill>
                  <a:srgbClr val="255DF0"/>
                </a:solidFill>
                <a:latin typeface="American Typewriter" panose="02090604020004020304" pitchFamily="18" charset="77"/>
              </a:rPr>
              <a:t>ONQUER</a:t>
            </a:r>
            <a:r>
              <a:rPr lang="en-US" altLang="en-US" sz="6000" dirty="0">
                <a:solidFill>
                  <a:srgbClr val="000000"/>
                </a:solidFill>
                <a:latin typeface="American Typewriter" panose="02090604020004020304" pitchFamily="18" charset="77"/>
              </a:rPr>
              <a:t> THROUGH THE WORD OF GOD!</a:t>
            </a:r>
          </a:p>
        </p:txBody>
      </p:sp>
      <p:sp>
        <p:nvSpPr>
          <p:cNvPr id="2" name="Hexagon 1">
            <a:extLst>
              <a:ext uri="{FF2B5EF4-FFF2-40B4-BE49-F238E27FC236}">
                <a16:creationId xmlns:a16="http://schemas.microsoft.com/office/drawing/2014/main" id="{094B2D40-D2EA-9B57-A2F9-F084E50F509A}"/>
              </a:ext>
            </a:extLst>
          </p:cNvPr>
          <p:cNvSpPr/>
          <p:nvPr/>
        </p:nvSpPr>
        <p:spPr>
          <a:xfrm>
            <a:off x="285951" y="478108"/>
            <a:ext cx="1399973" cy="893491"/>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I" sz="7200" b="1" dirty="0">
                <a:latin typeface="Castellar" panose="020A0402060406010301" pitchFamily="18" charset="77"/>
              </a:rPr>
              <a:t>6. </a:t>
            </a:r>
          </a:p>
        </p:txBody>
      </p:sp>
      <p:sp>
        <p:nvSpPr>
          <p:cNvPr id="3" name="Rectangle 1">
            <a:extLst>
              <a:ext uri="{FF2B5EF4-FFF2-40B4-BE49-F238E27FC236}">
                <a16:creationId xmlns:a16="http://schemas.microsoft.com/office/drawing/2014/main" id="{9E00CC63-0161-3DBF-DBB7-587E51DE7B12}"/>
              </a:ext>
            </a:extLst>
          </p:cNvPr>
          <p:cNvSpPr>
            <a:spLocks noChangeArrowheads="1"/>
          </p:cNvSpPr>
          <p:nvPr/>
        </p:nvSpPr>
        <p:spPr bwMode="auto">
          <a:xfrm>
            <a:off x="1214645" y="237337"/>
            <a:ext cx="5555793"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23900" dirty="0">
                <a:solidFill>
                  <a:srgbClr val="000000"/>
                </a:solidFill>
                <a:latin typeface="American Typewriter" panose="02090604020004020304" pitchFamily="18" charset="77"/>
              </a:rPr>
              <a:t>GO</a:t>
            </a:r>
          </a:p>
        </p:txBody>
      </p:sp>
      <p:sp>
        <p:nvSpPr>
          <p:cNvPr id="4" name="Rectangle 1">
            <a:extLst>
              <a:ext uri="{FF2B5EF4-FFF2-40B4-BE49-F238E27FC236}">
                <a16:creationId xmlns:a16="http://schemas.microsoft.com/office/drawing/2014/main" id="{A2F88215-7684-94E8-BEB4-05BA46CFEE92}"/>
              </a:ext>
            </a:extLst>
          </p:cNvPr>
          <p:cNvSpPr>
            <a:spLocks noChangeArrowheads="1"/>
          </p:cNvSpPr>
          <p:nvPr/>
        </p:nvSpPr>
        <p:spPr bwMode="auto">
          <a:xfrm>
            <a:off x="2378969" y="2122468"/>
            <a:ext cx="2084132"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77"/>
              </a:defRPr>
            </a:lvl1pPr>
            <a:lvl2pPr marL="742950" indent="-285750">
              <a:lnSpc>
                <a:spcPct val="120000"/>
              </a:lnSpc>
              <a:spcBef>
                <a:spcPts val="500"/>
              </a:spcBef>
              <a:buClr>
                <a:schemeClr val="accent1"/>
              </a:buClr>
              <a:buSzPct val="100000"/>
              <a:buFont typeface="Arial" panose="020B0604020202020204" pitchFamily="34" charset="0"/>
              <a:buChar char="•"/>
              <a:defRPr>
                <a:solidFill>
                  <a:schemeClr val="tx1"/>
                </a:solidFill>
                <a:latin typeface="Gill Sans MT" panose="020B0502020104020203" pitchFamily="34" charset="77"/>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77"/>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77"/>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5pPr>
            <a:lvl6pPr marL="25146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6pPr>
            <a:lvl7pPr marL="29718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7pPr>
            <a:lvl8pPr marL="34290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8pPr>
            <a:lvl9pPr marL="3886200" indent="-2286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77"/>
              </a:defRPr>
            </a:lvl9pPr>
          </a:lstStyle>
          <a:p>
            <a:pPr eaLnBrk="1" hangingPunct="1">
              <a:lnSpc>
                <a:spcPct val="100000"/>
              </a:lnSpc>
              <a:spcBef>
                <a:spcPct val="0"/>
              </a:spcBef>
              <a:buClrTx/>
              <a:buSzTx/>
              <a:buFontTx/>
              <a:buNone/>
            </a:pPr>
            <a:r>
              <a:rPr lang="en-US" altLang="en-US" sz="34400" dirty="0">
                <a:solidFill>
                  <a:srgbClr val="0432FF"/>
                </a:solidFill>
                <a:latin typeface="American Typewriter" panose="02090604020004020304" pitchFamily="18" charset="77"/>
              </a:rPr>
              <a:t>C</a:t>
            </a:r>
          </a:p>
        </p:txBody>
      </p:sp>
      <p:sp>
        <p:nvSpPr>
          <p:cNvPr id="6" name="TextBox 5">
            <a:extLst>
              <a:ext uri="{FF2B5EF4-FFF2-40B4-BE49-F238E27FC236}">
                <a16:creationId xmlns:a16="http://schemas.microsoft.com/office/drawing/2014/main" id="{B86812A1-A618-5BBC-0CC6-392E105D6CBD}"/>
              </a:ext>
            </a:extLst>
          </p:cNvPr>
          <p:cNvSpPr txBox="1"/>
          <p:nvPr/>
        </p:nvSpPr>
        <p:spPr>
          <a:xfrm>
            <a:off x="5487271" y="1859340"/>
            <a:ext cx="1132284" cy="1569660"/>
          </a:xfrm>
          <a:prstGeom prst="rect">
            <a:avLst/>
          </a:prstGeom>
          <a:noFill/>
        </p:spPr>
        <p:txBody>
          <a:bodyPr wrap="square">
            <a:spAutoFit/>
          </a:bodyPr>
          <a:lstStyle/>
          <a:p>
            <a:pPr eaLnBrk="1" hangingPunct="1">
              <a:spcBef>
                <a:spcPct val="0"/>
              </a:spcBef>
            </a:pPr>
            <a:r>
              <a:rPr lang="en-US" altLang="en-US" sz="9600" dirty="0"/>
              <a:t>&amp;</a:t>
            </a:r>
          </a:p>
        </p:txBody>
      </p:sp>
    </p:spTree>
    <p:extLst>
      <p:ext uri="{BB962C8B-B14F-4D97-AF65-F5344CB8AC3E}">
        <p14:creationId xmlns:p14="http://schemas.microsoft.com/office/powerpoint/2010/main" val="3317249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991C6523-095A-AB5F-F266-49163847A752}"/>
              </a:ext>
            </a:extLst>
          </p:cNvPr>
          <p:cNvSpPr>
            <a:spLocks noGrp="1" noChangeArrowheads="1"/>
          </p:cNvSpPr>
          <p:nvPr>
            <p:ph type="title"/>
          </p:nvPr>
        </p:nvSpPr>
        <p:spPr>
          <a:xfrm>
            <a:off x="1441450" y="107950"/>
            <a:ext cx="9988550" cy="1143000"/>
          </a:xfrm>
        </p:spPr>
        <p:txBody>
          <a:bodyPr/>
          <a:lstStyle/>
          <a:p>
            <a:pPr eaLnBrk="1" hangingPunct="1"/>
            <a:r>
              <a:rPr lang="en-US" altLang="en-US" sz="3200" b="1" dirty="0">
                <a:latin typeface="Book Antiqua" panose="02040602050305030304" pitchFamily="18" charset="0"/>
              </a:rPr>
              <a:t>May be the Enemy of wholistic freedom</a:t>
            </a:r>
            <a:br>
              <a:rPr lang="en-US" altLang="en-US" sz="3200" b="1" dirty="0">
                <a:latin typeface="Book Antiqua" panose="02040602050305030304" pitchFamily="18" charset="0"/>
              </a:rPr>
            </a:br>
            <a:r>
              <a:rPr lang="en-US" altLang="en-US" sz="3200" b="1" dirty="0">
                <a:latin typeface="Book Antiqua" panose="02040602050305030304" pitchFamily="18" charset="0"/>
              </a:rPr>
              <a:t>Keeps </a:t>
            </a:r>
            <a:r>
              <a:rPr lang="en-US" altLang="en-US" sz="3200" b="1" u="sng" dirty="0">
                <a:solidFill>
                  <a:srgbClr val="FFFF00"/>
                </a:solidFill>
                <a:latin typeface="Book Antiqua" panose="02040602050305030304" pitchFamily="18" charset="0"/>
              </a:rPr>
              <a:t>Rightly</a:t>
            </a:r>
            <a:r>
              <a:rPr lang="en-US" altLang="en-US" sz="3200" b="1" dirty="0">
                <a:latin typeface="Book Antiqua" panose="02040602050305030304" pitchFamily="18" charset="0"/>
              </a:rPr>
              <a:t> Pointing At Your Daily Life, Saying:</a:t>
            </a:r>
          </a:p>
        </p:txBody>
      </p:sp>
      <p:sp>
        <p:nvSpPr>
          <p:cNvPr id="3" name="Content Placeholder 2">
            <a:extLst>
              <a:ext uri="{FF2B5EF4-FFF2-40B4-BE49-F238E27FC236}">
                <a16:creationId xmlns:a16="http://schemas.microsoft.com/office/drawing/2014/main" id="{1ADEF0AA-9559-A708-2CB3-789C8E86101F}"/>
              </a:ext>
            </a:extLst>
          </p:cNvPr>
          <p:cNvSpPr>
            <a:spLocks noGrp="1"/>
          </p:cNvSpPr>
          <p:nvPr>
            <p:ph sz="half" idx="1"/>
          </p:nvPr>
        </p:nvSpPr>
        <p:spPr>
          <a:xfrm>
            <a:off x="682625" y="1158875"/>
            <a:ext cx="8379732" cy="5591175"/>
          </a:xfrm>
          <a:solidFill>
            <a:srgbClr val="7030A0"/>
          </a:solidFill>
        </p:spPr>
        <p:txBody>
          <a:bodyPr rtlCol="0">
            <a:noAutofit/>
          </a:bodyPr>
          <a:lstStyle/>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__You were conceived in sin</a:t>
            </a:r>
            <a:r>
              <a:rPr lang="en-US" sz="2800" dirty="0">
                <a:solidFill>
                  <a:schemeClr val="tx1">
                    <a:lumMod val="85000"/>
                    <a:lumOff val="15000"/>
                  </a:schemeClr>
                </a:solidFill>
                <a:latin typeface="Sagona Book" panose="02020503050505020204" pitchFamily="18" charset="0"/>
              </a:rPr>
              <a:t> </a:t>
            </a:r>
            <a:r>
              <a:rPr lang="en-US" sz="2800" dirty="0">
                <a:solidFill>
                  <a:srgbClr val="0AF7DD"/>
                </a:solidFill>
                <a:latin typeface="Sagona Book" panose="02020503050505020204" pitchFamily="18" charset="0"/>
              </a:rPr>
              <a:t>(</a:t>
            </a:r>
            <a:r>
              <a:rPr lang="en-US" sz="2800" b="1" dirty="0">
                <a:solidFill>
                  <a:srgbClr val="FFFF00"/>
                </a:solidFill>
                <a:latin typeface="Sagona Book" panose="02020503050505020204" pitchFamily="18" charset="0"/>
              </a:rPr>
              <a:t>Ps 51: 5</a:t>
            </a:r>
            <a:r>
              <a:rPr lang="en-US" sz="2800" dirty="0">
                <a:solidFill>
                  <a:srgbClr val="0AF7DD"/>
                </a:solidFill>
                <a:latin typeface="Sagona Book" panose="02020503050505020204" pitchFamily="18" charset="0"/>
              </a:rPr>
              <a:t>)</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__Your Life is like a fleeting shadow (</a:t>
            </a:r>
            <a:r>
              <a:rPr lang="en-US" sz="2800" b="1" dirty="0">
                <a:solidFill>
                  <a:srgbClr val="FFFF00"/>
                </a:solidFill>
                <a:latin typeface="Sagona Book" panose="02020503050505020204" pitchFamily="18" charset="0"/>
              </a:rPr>
              <a:t>Ps. 144: 3-4</a:t>
            </a:r>
            <a:r>
              <a:rPr lang="en-US" sz="2800" dirty="0">
                <a:solidFill>
                  <a:srgbClr val="0AF7DD"/>
                </a:solidFill>
                <a:latin typeface="Sagona Book" panose="02020503050505020204" pitchFamily="18" charset="0"/>
              </a:rPr>
              <a:t>)</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__Your acquaintances will keep betraying you</a:t>
            </a:r>
            <a:r>
              <a:rPr lang="en-US" sz="2800" dirty="0">
                <a:solidFill>
                  <a:schemeClr val="tx1">
                    <a:lumMod val="85000"/>
                    <a:lumOff val="15000"/>
                  </a:schemeClr>
                </a:solidFill>
                <a:latin typeface="Sagona Book" panose="02020503050505020204" pitchFamily="18" charset="0"/>
              </a:rPr>
              <a:t> </a:t>
            </a:r>
            <a:r>
              <a:rPr lang="en-US" sz="2800" dirty="0">
                <a:solidFill>
                  <a:srgbClr val="0AF7DD"/>
                </a:solidFill>
                <a:latin typeface="Sagona Book" panose="02020503050505020204" pitchFamily="18" charset="0"/>
              </a:rPr>
              <a:t>(</a:t>
            </a:r>
            <a:r>
              <a:rPr lang="en-US" sz="2800" b="1" dirty="0">
                <a:solidFill>
                  <a:srgbClr val="FFFF00"/>
                </a:solidFill>
                <a:latin typeface="Sagona Book" panose="02020503050505020204" pitchFamily="18" charset="0"/>
              </a:rPr>
              <a:t>Ps 55: 12-14</a:t>
            </a:r>
            <a:r>
              <a:rPr lang="en-US" sz="2800" dirty="0">
                <a:solidFill>
                  <a:srgbClr val="0AF7DD"/>
                </a:solidFill>
                <a:latin typeface="Sagona Book" panose="02020503050505020204" pitchFamily="18" charset="0"/>
              </a:rPr>
              <a:t>)</a:t>
            </a:r>
            <a:r>
              <a:rPr lang="en-US" sz="2800" dirty="0">
                <a:solidFill>
                  <a:schemeClr val="tx1">
                    <a:lumMod val="85000"/>
                    <a:lumOff val="15000"/>
                  </a:schemeClr>
                </a:solidFill>
                <a:latin typeface="Sagona Book" panose="02020503050505020204" pitchFamily="18" charset="0"/>
              </a:rPr>
              <a:t> </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__Sin dwells in you and therefore evildoing </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will always be your lot</a:t>
            </a:r>
            <a:r>
              <a:rPr lang="en-US" sz="2800" dirty="0">
                <a:solidFill>
                  <a:schemeClr val="tx1">
                    <a:lumMod val="85000"/>
                    <a:lumOff val="15000"/>
                  </a:schemeClr>
                </a:solidFill>
                <a:latin typeface="Sagona Book" panose="02020503050505020204" pitchFamily="18" charset="0"/>
              </a:rPr>
              <a:t> </a:t>
            </a:r>
            <a:r>
              <a:rPr lang="en-US" sz="2800" dirty="0">
                <a:solidFill>
                  <a:srgbClr val="0AF7DD"/>
                </a:solidFill>
                <a:latin typeface="Sagona Book" panose="02020503050505020204" pitchFamily="18" charset="0"/>
              </a:rPr>
              <a:t>(</a:t>
            </a:r>
            <a:r>
              <a:rPr lang="en-US" sz="2800" b="1" dirty="0">
                <a:solidFill>
                  <a:srgbClr val="FFFF00"/>
                </a:solidFill>
                <a:latin typeface="Sagona Book" panose="02020503050505020204" pitchFamily="18" charset="0"/>
              </a:rPr>
              <a:t>Rom. 7: 17</a:t>
            </a:r>
            <a:r>
              <a:rPr lang="en-US" sz="2800" dirty="0">
                <a:solidFill>
                  <a:srgbClr val="0AF7DD"/>
                </a:solidFill>
                <a:latin typeface="Sagona Book" panose="02020503050505020204" pitchFamily="18" charset="0"/>
              </a:rPr>
              <a:t>)</a:t>
            </a:r>
            <a:r>
              <a:rPr lang="en-US" sz="2800" dirty="0">
                <a:solidFill>
                  <a:schemeClr val="tx1">
                    <a:lumMod val="85000"/>
                    <a:lumOff val="15000"/>
                  </a:schemeClr>
                </a:solidFill>
                <a:latin typeface="Sagona Book" panose="02020503050505020204" pitchFamily="18" charset="0"/>
              </a:rPr>
              <a:t> </a:t>
            </a:r>
          </a:p>
          <a:p>
            <a:pPr marL="0" indent="0">
              <a:lnSpc>
                <a:spcPct val="100000"/>
              </a:lnSpc>
              <a:spcBef>
                <a:spcPts val="0"/>
              </a:spcBef>
              <a:buNone/>
              <a:defRPr/>
            </a:pPr>
            <a:r>
              <a:rPr lang="en-US" sz="2800" dirty="0">
                <a:solidFill>
                  <a:srgbClr val="0AF7DD"/>
                </a:solidFill>
                <a:latin typeface="Sagona Book" panose="02020503050505020204" pitchFamily="18" charset="0"/>
              </a:rPr>
              <a:t>__</a:t>
            </a:r>
            <a:r>
              <a:rPr lang="en-US" dirty="0">
                <a:solidFill>
                  <a:srgbClr val="0AF7DD"/>
                </a:solidFill>
                <a:latin typeface="Sagona Book" panose="02020503050505020204" pitchFamily="18" charset="0"/>
              </a:rPr>
              <a:t>You Sin is crouching at your door (</a:t>
            </a:r>
            <a:r>
              <a:rPr lang="en-US" b="1" dirty="0">
                <a:solidFill>
                  <a:srgbClr val="FFFF00"/>
                </a:solidFill>
                <a:latin typeface="Sagona Book" panose="02020503050505020204" pitchFamily="18" charset="0"/>
              </a:rPr>
              <a:t>Gen. 4:7</a:t>
            </a:r>
            <a:r>
              <a:rPr lang="en-US" dirty="0">
                <a:solidFill>
                  <a:srgbClr val="0AF7DD"/>
                </a:solidFill>
                <a:latin typeface="Sagona Book" panose="02020503050505020204" pitchFamily="18" charset="0"/>
              </a:rPr>
              <a:t>)</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__You are living under a curse (</a:t>
            </a:r>
            <a:r>
              <a:rPr lang="en-US" sz="2800" b="1" dirty="0">
                <a:solidFill>
                  <a:srgbClr val="FFFF00"/>
                </a:solidFill>
                <a:latin typeface="Sagona Book" panose="02020503050505020204" pitchFamily="18" charset="0"/>
              </a:rPr>
              <a:t>Mal. 3: 9</a:t>
            </a:r>
            <a:r>
              <a:rPr lang="en-US" sz="2800" dirty="0">
                <a:solidFill>
                  <a:srgbClr val="0AF7DD"/>
                </a:solidFill>
                <a:latin typeface="Sagona Book" panose="02020503050505020204" pitchFamily="18" charset="0"/>
              </a:rPr>
              <a:t>) </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__Hard-pressed on every side </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__Perplexed</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__Persecuted </a:t>
            </a:r>
          </a:p>
          <a:p>
            <a:pPr marL="0" indent="0" eaLnBrk="1" fontAlgn="auto" hangingPunct="1">
              <a:lnSpc>
                <a:spcPct val="100000"/>
              </a:lnSpc>
              <a:spcBef>
                <a:spcPts val="0"/>
              </a:spcBef>
              <a:spcAft>
                <a:spcPts val="0"/>
              </a:spcAft>
              <a:buNone/>
              <a:defRPr/>
            </a:pPr>
            <a:r>
              <a:rPr lang="en-US" sz="2800" dirty="0">
                <a:solidFill>
                  <a:srgbClr val="0AF7DD"/>
                </a:solidFill>
                <a:latin typeface="Sagona Book" panose="02020503050505020204" pitchFamily="18" charset="0"/>
              </a:rPr>
              <a:t>__Struck down</a:t>
            </a:r>
            <a:endParaRPr lang="en-US" sz="400" dirty="0">
              <a:solidFill>
                <a:srgbClr val="0AF7DD"/>
              </a:solidFill>
              <a:latin typeface="Sagona Book" panose="02020503050505020204" pitchFamily="18" charset="0"/>
            </a:endParaRPr>
          </a:p>
        </p:txBody>
      </p:sp>
      <p:pic>
        <p:nvPicPr>
          <p:cNvPr id="55300" name="Picture 4">
            <a:extLst>
              <a:ext uri="{FF2B5EF4-FFF2-40B4-BE49-F238E27FC236}">
                <a16:creationId xmlns:a16="http://schemas.microsoft.com/office/drawing/2014/main" id="{BE702F9F-E8B9-520D-4991-FA910E2FE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0900" y="2362200"/>
            <a:ext cx="3733800"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Brace 1">
            <a:extLst>
              <a:ext uri="{FF2B5EF4-FFF2-40B4-BE49-F238E27FC236}">
                <a16:creationId xmlns:a16="http://schemas.microsoft.com/office/drawing/2014/main" id="{A67F5A99-AE8B-CA05-C5C1-A47C762DA4E5}"/>
              </a:ext>
            </a:extLst>
          </p:cNvPr>
          <p:cNvSpPr/>
          <p:nvPr/>
        </p:nvSpPr>
        <p:spPr>
          <a:xfrm>
            <a:off x="5781301" y="5123329"/>
            <a:ext cx="638175" cy="1606083"/>
          </a:xfrm>
          <a:prstGeom prst="rightBrace">
            <a:avLst/>
          </a:prstGeom>
          <a:ln w="41275">
            <a:solidFill>
              <a:srgbClr val="FFFF0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Rectangle 3">
            <a:extLst>
              <a:ext uri="{FF2B5EF4-FFF2-40B4-BE49-F238E27FC236}">
                <a16:creationId xmlns:a16="http://schemas.microsoft.com/office/drawing/2014/main" id="{962A969D-F219-9BD4-108F-55AEBAE67984}"/>
              </a:ext>
            </a:extLst>
          </p:cNvPr>
          <p:cNvSpPr/>
          <p:nvPr/>
        </p:nvSpPr>
        <p:spPr>
          <a:xfrm>
            <a:off x="6350531" y="5699125"/>
            <a:ext cx="2328862" cy="5222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Sagona Book" panose="02020503050505020204" pitchFamily="18" charset="0"/>
                <a:ea typeface="+mn-ea"/>
                <a:cs typeface="+mn-cs"/>
              </a:rPr>
              <a:t>(2Cor 4: 8, 9)</a:t>
            </a:r>
          </a:p>
        </p:txBody>
      </p:sp>
      <p:pic>
        <p:nvPicPr>
          <p:cNvPr id="55303" name="Picture 3">
            <a:extLst>
              <a:ext uri="{FF2B5EF4-FFF2-40B4-BE49-F238E27FC236}">
                <a16:creationId xmlns:a16="http://schemas.microsoft.com/office/drawing/2014/main" id="{EAD00103-382C-7022-80E0-1CBC4CF08949}"/>
              </a:ext>
            </a:extLst>
          </p:cNvPr>
          <p:cNvPicPr>
            <a:picLocks noChangeAspect="1"/>
          </p:cNvPicPr>
          <p:nvPr/>
        </p:nvPicPr>
        <p:blipFill>
          <a:blip r:embed="rId3">
            <a:extLst>
              <a:ext uri="{28A0092B-C50C-407E-A947-70E740481C1C}">
                <a14:useLocalDpi xmlns:a14="http://schemas.microsoft.com/office/drawing/2010/main" val="0"/>
              </a:ext>
            </a:extLst>
          </a:blip>
          <a:srcRect l="42889" r="39333"/>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additive="base">
                                        <p:cTn id="73" dur="500" fill="hold"/>
                                        <p:tgtEl>
                                          <p:spTgt spid="2"/>
                                        </p:tgtEl>
                                        <p:attrNameLst>
                                          <p:attrName>ppt_x</p:attrName>
                                        </p:attrNameLst>
                                      </p:cBhvr>
                                      <p:tavLst>
                                        <p:tav tm="0">
                                          <p:val>
                                            <p:strVal val="#ppt_x"/>
                                          </p:val>
                                        </p:tav>
                                        <p:tav tm="100000">
                                          <p:val>
                                            <p:strVal val="#ppt_x"/>
                                          </p:val>
                                        </p:tav>
                                      </p:tavLst>
                                    </p:anim>
                                    <p:anim calcmode="lin" valueType="num">
                                      <p:cBhvr additive="base">
                                        <p:cTn id="74" dur="500" fill="hold"/>
                                        <p:tgtEl>
                                          <p:spTgt spid="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5E4794E0-071B-A183-7BE0-7068051A3149}"/>
              </a:ext>
            </a:extLst>
          </p:cNvPr>
          <p:cNvSpPr>
            <a:spLocks noGrp="1" noChangeArrowheads="1"/>
          </p:cNvSpPr>
          <p:nvPr>
            <p:ph type="title"/>
          </p:nvPr>
        </p:nvSpPr>
        <p:spPr>
          <a:xfrm>
            <a:off x="742950" y="438150"/>
            <a:ext cx="4246563" cy="1143000"/>
          </a:xfrm>
        </p:spPr>
        <p:txBody>
          <a:bodyPr/>
          <a:lstStyle/>
          <a:p>
            <a:pPr eaLnBrk="1" hangingPunct="1">
              <a:defRPr/>
            </a:pPr>
            <a:r>
              <a:rPr lang="en-US" altLang="en-US" sz="2800" b="1" dirty="0">
                <a:solidFill>
                  <a:srgbClr val="00FDFF"/>
                </a:solidFill>
                <a:latin typeface="Book Antiqua" panose="02040602050305030304" pitchFamily="18" charset="0"/>
              </a:rPr>
              <a:t>When the Devil Constantly Remind you   </a:t>
            </a:r>
          </a:p>
        </p:txBody>
      </p:sp>
      <p:sp>
        <p:nvSpPr>
          <p:cNvPr id="3" name="Content Placeholder 2">
            <a:extLst>
              <a:ext uri="{FF2B5EF4-FFF2-40B4-BE49-F238E27FC236}">
                <a16:creationId xmlns:a16="http://schemas.microsoft.com/office/drawing/2014/main" id="{6899FA5B-E494-6063-CB98-9A3AAFA8E90F}"/>
              </a:ext>
            </a:extLst>
          </p:cNvPr>
          <p:cNvSpPr>
            <a:spLocks noGrp="1"/>
          </p:cNvSpPr>
          <p:nvPr>
            <p:ph sz="half" idx="1"/>
          </p:nvPr>
        </p:nvSpPr>
        <p:spPr>
          <a:xfrm>
            <a:off x="661988" y="2005013"/>
            <a:ext cx="5303837" cy="4068015"/>
          </a:xfrm>
          <a:ln w="34925">
            <a:solidFill>
              <a:schemeClr val="accent1"/>
            </a:solidFill>
          </a:ln>
        </p:spPr>
        <p:txBody>
          <a:bodyPr rtlCol="0">
            <a:normAutofit/>
          </a:bodyPr>
          <a:lstStyle/>
          <a:p>
            <a:pPr marL="0" indent="0" eaLnBrk="1" fontAlgn="auto" hangingPunct="1">
              <a:spcBef>
                <a:spcPts val="0"/>
              </a:spcBef>
              <a:spcAft>
                <a:spcPts val="0"/>
              </a:spcAft>
              <a:buNone/>
              <a:defRPr/>
            </a:pPr>
            <a:r>
              <a:rPr lang="en-US" sz="1800" dirty="0">
                <a:latin typeface="Sagona Book" panose="02020503050505020204" pitchFamily="18" charset="0"/>
              </a:rPr>
              <a:t>__You were conceived in sin </a:t>
            </a:r>
            <a:r>
              <a:rPr lang="en-US" sz="1800" dirty="0">
                <a:solidFill>
                  <a:srgbClr val="FFFF00"/>
                </a:solidFill>
                <a:latin typeface="Sagona Book" panose="02020503050505020204" pitchFamily="18" charset="0"/>
              </a:rPr>
              <a:t>(Ps 51: 5)</a:t>
            </a:r>
          </a:p>
          <a:p>
            <a:pPr marL="0" indent="0" eaLnBrk="1" fontAlgn="auto" hangingPunct="1">
              <a:spcBef>
                <a:spcPts val="0"/>
              </a:spcBef>
              <a:spcAft>
                <a:spcPts val="0"/>
              </a:spcAft>
              <a:buNone/>
              <a:defRPr/>
            </a:pPr>
            <a:r>
              <a:rPr lang="en-US" sz="1800" dirty="0">
                <a:latin typeface="Sagona Book" panose="02020503050505020204" pitchFamily="18" charset="0"/>
              </a:rPr>
              <a:t>__Your Life is like a fleeting shadow </a:t>
            </a:r>
            <a:r>
              <a:rPr lang="en-US" sz="1800" dirty="0">
                <a:solidFill>
                  <a:srgbClr val="FFFF00"/>
                </a:solidFill>
                <a:latin typeface="Sagona Book" panose="02020503050505020204" pitchFamily="18" charset="0"/>
              </a:rPr>
              <a:t> (Ps.144: 3-4)</a:t>
            </a:r>
          </a:p>
          <a:p>
            <a:pPr marL="0" indent="0" eaLnBrk="1" fontAlgn="auto" hangingPunct="1">
              <a:spcBef>
                <a:spcPts val="0"/>
              </a:spcBef>
              <a:spcAft>
                <a:spcPts val="0"/>
              </a:spcAft>
              <a:buNone/>
              <a:defRPr/>
            </a:pPr>
            <a:r>
              <a:rPr lang="en-US" sz="1800" dirty="0">
                <a:latin typeface="Sagona Book" panose="02020503050505020204" pitchFamily="18" charset="0"/>
              </a:rPr>
              <a:t>__Your acquaintances will keep betraying you </a:t>
            </a:r>
            <a:r>
              <a:rPr lang="en-US" sz="1800" dirty="0">
                <a:solidFill>
                  <a:srgbClr val="FFFF00"/>
                </a:solidFill>
                <a:latin typeface="Sagona Book" panose="02020503050505020204" pitchFamily="18" charset="0"/>
              </a:rPr>
              <a:t>(Ps 55: 12-14) </a:t>
            </a:r>
          </a:p>
          <a:p>
            <a:pPr marL="0" indent="0" eaLnBrk="1" fontAlgn="auto" hangingPunct="1">
              <a:spcBef>
                <a:spcPts val="0"/>
              </a:spcBef>
              <a:spcAft>
                <a:spcPts val="0"/>
              </a:spcAft>
              <a:buNone/>
              <a:defRPr/>
            </a:pPr>
            <a:r>
              <a:rPr lang="en-US" sz="1800" dirty="0">
                <a:solidFill>
                  <a:srgbClr val="FFFF00"/>
                </a:solidFill>
                <a:latin typeface="Sagona Book" panose="02020503050505020204" pitchFamily="18" charset="0"/>
              </a:rPr>
              <a:t>__</a:t>
            </a:r>
            <a:r>
              <a:rPr lang="en-US" sz="1800" dirty="0">
                <a:latin typeface="Sagona Book" panose="02020503050505020204" pitchFamily="18" charset="0"/>
              </a:rPr>
              <a:t>Sin dwells in you and therefore evildoing will always be your lot </a:t>
            </a:r>
            <a:r>
              <a:rPr lang="en-US" sz="1800" dirty="0">
                <a:solidFill>
                  <a:srgbClr val="FFFF00"/>
                </a:solidFill>
                <a:latin typeface="Sagona Book" panose="02020503050505020204" pitchFamily="18" charset="0"/>
              </a:rPr>
              <a:t>(Romans 7: 17) </a:t>
            </a:r>
          </a:p>
          <a:p>
            <a:pPr marL="0" indent="0" eaLnBrk="1" fontAlgn="auto" hangingPunct="1">
              <a:spcBef>
                <a:spcPts val="0"/>
              </a:spcBef>
              <a:spcAft>
                <a:spcPts val="0"/>
              </a:spcAft>
              <a:buNone/>
              <a:defRPr/>
            </a:pPr>
            <a:r>
              <a:rPr lang="en-US" sz="1800" dirty="0">
                <a:latin typeface="Sagona Book" panose="02020503050505020204" pitchFamily="18" charset="0"/>
              </a:rPr>
              <a:t>__Sin is crouching at your door </a:t>
            </a:r>
            <a:r>
              <a:rPr lang="en-US" sz="1800" dirty="0">
                <a:solidFill>
                  <a:srgbClr val="FFFF00"/>
                </a:solidFill>
                <a:latin typeface="Sagona Book" panose="02020503050505020204" pitchFamily="18" charset="0"/>
              </a:rPr>
              <a:t>(Gen. 4:7)</a:t>
            </a:r>
          </a:p>
          <a:p>
            <a:pPr marL="0" indent="0" eaLnBrk="1" fontAlgn="auto" hangingPunct="1">
              <a:spcBef>
                <a:spcPts val="0"/>
              </a:spcBef>
              <a:spcAft>
                <a:spcPts val="0"/>
              </a:spcAft>
              <a:buNone/>
              <a:defRPr/>
            </a:pPr>
            <a:r>
              <a:rPr lang="en-US" sz="1800" dirty="0">
                <a:latin typeface="Sagona Book" panose="02020503050505020204" pitchFamily="18" charset="0"/>
              </a:rPr>
              <a:t>__You are living under a curse </a:t>
            </a:r>
            <a:r>
              <a:rPr lang="en-US" sz="1800" dirty="0">
                <a:solidFill>
                  <a:srgbClr val="FFFF00"/>
                </a:solidFill>
                <a:latin typeface="Sagona Book" panose="02020503050505020204" pitchFamily="18" charset="0"/>
              </a:rPr>
              <a:t>(Mal. 3: 9) </a:t>
            </a:r>
          </a:p>
          <a:p>
            <a:pPr marL="0" indent="0" eaLnBrk="1" fontAlgn="auto" hangingPunct="1">
              <a:spcBef>
                <a:spcPts val="0"/>
              </a:spcBef>
              <a:spcAft>
                <a:spcPts val="0"/>
              </a:spcAft>
              <a:buNone/>
              <a:defRPr/>
            </a:pPr>
            <a:r>
              <a:rPr lang="en-US" sz="1800" dirty="0">
                <a:solidFill>
                  <a:srgbClr val="FFFF00"/>
                </a:solidFill>
                <a:latin typeface="Sagona Book" panose="02020503050505020204" pitchFamily="18" charset="0"/>
              </a:rPr>
              <a:t>__</a:t>
            </a:r>
            <a:r>
              <a:rPr lang="en-US" sz="1800" dirty="0">
                <a:latin typeface="Sagona Book" panose="02020503050505020204" pitchFamily="18" charset="0"/>
              </a:rPr>
              <a:t>Hard-pressed on every side  </a:t>
            </a:r>
            <a:r>
              <a:rPr lang="en-US" sz="1800" dirty="0">
                <a:solidFill>
                  <a:srgbClr val="FFFF00"/>
                </a:solidFill>
                <a:latin typeface="Sagona Book" panose="02020503050505020204" pitchFamily="18" charset="0"/>
              </a:rPr>
              <a:t>(2 Cor. 4: 8-9)</a:t>
            </a:r>
          </a:p>
          <a:p>
            <a:pPr marL="0" indent="0" eaLnBrk="1" fontAlgn="auto" hangingPunct="1">
              <a:spcBef>
                <a:spcPts val="0"/>
              </a:spcBef>
              <a:spcAft>
                <a:spcPts val="0"/>
              </a:spcAft>
              <a:buNone/>
              <a:defRPr/>
            </a:pPr>
            <a:r>
              <a:rPr lang="en-US" sz="1800" dirty="0">
                <a:latin typeface="Sagona Book" panose="02020503050505020204" pitchFamily="18" charset="0"/>
              </a:rPr>
              <a:t>__Perplexed</a:t>
            </a:r>
          </a:p>
          <a:p>
            <a:pPr marL="0" indent="0" eaLnBrk="1" fontAlgn="auto" hangingPunct="1">
              <a:spcBef>
                <a:spcPts val="0"/>
              </a:spcBef>
              <a:spcAft>
                <a:spcPts val="0"/>
              </a:spcAft>
              <a:buNone/>
              <a:defRPr/>
            </a:pPr>
            <a:r>
              <a:rPr lang="en-US" sz="1800" dirty="0">
                <a:latin typeface="Sagona Book" panose="02020503050505020204" pitchFamily="18" charset="0"/>
              </a:rPr>
              <a:t>__Persecuted </a:t>
            </a:r>
          </a:p>
          <a:p>
            <a:pPr marL="0" indent="0" eaLnBrk="1" fontAlgn="auto" hangingPunct="1">
              <a:spcBef>
                <a:spcPts val="0"/>
              </a:spcBef>
              <a:spcAft>
                <a:spcPts val="0"/>
              </a:spcAft>
              <a:buNone/>
              <a:defRPr/>
            </a:pPr>
            <a:r>
              <a:rPr lang="en-US" sz="1800" dirty="0">
                <a:latin typeface="Sagona Book" panose="02020503050505020204" pitchFamily="18" charset="0"/>
              </a:rPr>
              <a:t>__Struck down</a:t>
            </a:r>
            <a:endParaRPr lang="en-US" dirty="0">
              <a:latin typeface="Sagona Book" panose="02020503050505020204" pitchFamily="18" charset="0"/>
            </a:endParaRPr>
          </a:p>
        </p:txBody>
      </p:sp>
      <p:sp>
        <p:nvSpPr>
          <p:cNvPr id="4" name="Content Placeholder 3">
            <a:extLst>
              <a:ext uri="{FF2B5EF4-FFF2-40B4-BE49-F238E27FC236}">
                <a16:creationId xmlns:a16="http://schemas.microsoft.com/office/drawing/2014/main" id="{E56813F3-352E-6555-03FC-CC76953139ED}"/>
              </a:ext>
            </a:extLst>
          </p:cNvPr>
          <p:cNvSpPr>
            <a:spLocks noGrp="1"/>
          </p:cNvSpPr>
          <p:nvPr>
            <p:ph sz="half" idx="2"/>
          </p:nvPr>
        </p:nvSpPr>
        <p:spPr>
          <a:xfrm>
            <a:off x="5965825" y="2005014"/>
            <a:ext cx="5840693" cy="4207528"/>
          </a:xfrm>
          <a:solidFill>
            <a:srgbClr val="7030A0"/>
          </a:solidFill>
          <a:ln w="31750">
            <a:solidFill>
              <a:schemeClr val="accent1"/>
            </a:solidFill>
          </a:ln>
        </p:spPr>
        <p:txBody>
          <a:bodyPr rtlCol="0">
            <a:noAutofit/>
          </a:bodyPr>
          <a:lstStyle/>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__In Christ I am a new creature </a:t>
            </a:r>
            <a:r>
              <a:rPr lang="en-US" sz="1800" dirty="0">
                <a:solidFill>
                  <a:srgbClr val="0AF7DD"/>
                </a:solidFill>
                <a:latin typeface="Sagona Book" panose="02020503050505020204" pitchFamily="18" charset="0"/>
              </a:rPr>
              <a:t>(2Cor 5: 17)</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__My mortal will soon put on immortality </a:t>
            </a:r>
            <a:r>
              <a:rPr lang="en-US" sz="1800" dirty="0">
                <a:solidFill>
                  <a:srgbClr val="0AF7DD"/>
                </a:solidFill>
                <a:latin typeface="Sagona Book" panose="02020503050505020204" pitchFamily="18" charset="0"/>
              </a:rPr>
              <a:t>(1Cor 15: 53, 54)</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__Even if my mother and father forsake me, God will pick me up </a:t>
            </a:r>
            <a:r>
              <a:rPr lang="en-US" sz="1800" dirty="0">
                <a:solidFill>
                  <a:srgbClr val="0AF7DD"/>
                </a:solidFill>
                <a:latin typeface="Sagona Book" panose="02020503050505020204" pitchFamily="18" charset="0"/>
              </a:rPr>
              <a:t>(Ps 27: 10)</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__I have been crucified with Christ and it’s longer I who live but Christ who lives in me </a:t>
            </a:r>
            <a:r>
              <a:rPr lang="en-US" sz="1800" dirty="0">
                <a:solidFill>
                  <a:srgbClr val="0AF7DD"/>
                </a:solidFill>
                <a:latin typeface="Sagona Book" panose="02020503050505020204" pitchFamily="18" charset="0"/>
              </a:rPr>
              <a:t>(Gal 2: 20)</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__I will resist the devil and he will flee from me </a:t>
            </a:r>
            <a:r>
              <a:rPr lang="en-US" sz="1800" dirty="0">
                <a:solidFill>
                  <a:srgbClr val="0AF7DD"/>
                </a:solidFill>
                <a:latin typeface="Sagona Book" panose="02020503050505020204" pitchFamily="18" charset="0"/>
              </a:rPr>
              <a:t>(James 4: 7)</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__No weapon forged against me shall prosper</a:t>
            </a:r>
            <a:r>
              <a:rPr lang="en-US" sz="1800" dirty="0">
                <a:solidFill>
                  <a:schemeClr val="tx1">
                    <a:lumMod val="85000"/>
                    <a:lumOff val="15000"/>
                  </a:schemeClr>
                </a:solidFill>
                <a:latin typeface="Sagona Book" panose="02020503050505020204" pitchFamily="18" charset="0"/>
              </a:rPr>
              <a:t> </a:t>
            </a:r>
            <a:r>
              <a:rPr lang="en-US" sz="1800" dirty="0">
                <a:solidFill>
                  <a:srgbClr val="0AF7DD"/>
                </a:solidFill>
                <a:latin typeface="Sagona Book" panose="02020503050505020204" pitchFamily="18" charset="0"/>
              </a:rPr>
              <a:t>(Isa 54: 17)</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__Yet not crushed </a:t>
            </a:r>
            <a:r>
              <a:rPr lang="en-US" sz="1800" dirty="0">
                <a:solidFill>
                  <a:srgbClr val="0AF7DD"/>
                </a:solidFill>
                <a:latin typeface="Sagona Book" panose="02020503050505020204" pitchFamily="18" charset="0"/>
              </a:rPr>
              <a:t>(2Cor 4: 8, 9)</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__But not in despair</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__But not forsaken</a:t>
            </a:r>
          </a:p>
          <a:p>
            <a:pPr marL="0" indent="0" eaLnBrk="1" fontAlgn="auto" hangingPunct="1">
              <a:lnSpc>
                <a:spcPct val="100000"/>
              </a:lnSpc>
              <a:spcBef>
                <a:spcPts val="0"/>
              </a:spcBef>
              <a:spcAft>
                <a:spcPts val="0"/>
              </a:spcAft>
              <a:buNone/>
              <a:defRPr/>
            </a:pPr>
            <a:r>
              <a:rPr lang="en-US" sz="1800" dirty="0">
                <a:latin typeface="Sagona Book" panose="02020503050505020204" pitchFamily="18" charset="0"/>
              </a:rPr>
              <a:t>__But not destroyed</a:t>
            </a:r>
          </a:p>
        </p:txBody>
      </p:sp>
      <p:sp>
        <p:nvSpPr>
          <p:cNvPr id="6" name="Title 1">
            <a:extLst>
              <a:ext uri="{FF2B5EF4-FFF2-40B4-BE49-F238E27FC236}">
                <a16:creationId xmlns:a16="http://schemas.microsoft.com/office/drawing/2014/main" id="{B8756103-A7ED-FADF-F153-3392F68AB63C}"/>
              </a:ext>
            </a:extLst>
          </p:cNvPr>
          <p:cNvSpPr txBox="1">
            <a:spLocks/>
          </p:cNvSpPr>
          <p:nvPr/>
        </p:nvSpPr>
        <p:spPr bwMode="auto">
          <a:xfrm>
            <a:off x="5657850" y="1176338"/>
            <a:ext cx="54864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Book Antiqua" panose="02040602050305030304" pitchFamily="18" charset="0"/>
                <a:ea typeface="MS PGothic" panose="020B0600070205080204" pitchFamily="34" charset="-128"/>
                <a:cs typeface="+mn-cs"/>
              </a:rPr>
              <a:t>   </a:t>
            </a:r>
            <a:r>
              <a:rPr kumimoji="0" lang="en-US" altLang="en-US" sz="3600" b="1" i="1" u="none" strike="noStrike" kern="1200" cap="none" spc="0" normalizeH="0" baseline="0" noProof="0" dirty="0">
                <a:ln>
                  <a:noFill/>
                </a:ln>
                <a:solidFill>
                  <a:srgbClr val="FFFF00"/>
                </a:solidFill>
                <a:effectLst/>
                <a:uLnTx/>
                <a:uFillTx/>
                <a:latin typeface="Book Antiqua" panose="02040602050305030304" pitchFamily="18" charset="0"/>
                <a:ea typeface="MS PGothic" panose="020B0600070205080204" pitchFamily="34" charset="-128"/>
                <a:cs typeface="+mn-cs"/>
              </a:rPr>
              <a:t>Respond to him Saying:</a:t>
            </a:r>
            <a:endParaRPr kumimoji="0" lang="en-US" altLang="en-US" sz="2800" b="1" i="1" u="none" strike="noStrike" kern="1200" cap="none" spc="0" normalizeH="0" baseline="0" noProof="0" dirty="0">
              <a:ln>
                <a:noFill/>
              </a:ln>
              <a:solidFill>
                <a:srgbClr val="FFFF00"/>
              </a:solidFill>
              <a:effectLst/>
              <a:uLnTx/>
              <a:uFillTx/>
              <a:latin typeface="Book Antiqua" panose="02040602050305030304" pitchFamily="18" charset="0"/>
              <a:ea typeface="MS PGothic" panose="020B0600070205080204" pitchFamily="34" charset="-128"/>
              <a:cs typeface="+mn-cs"/>
            </a:endParaRPr>
          </a:p>
        </p:txBody>
      </p:sp>
      <p:sp>
        <p:nvSpPr>
          <p:cNvPr id="77830" name="Title 1">
            <a:extLst>
              <a:ext uri="{FF2B5EF4-FFF2-40B4-BE49-F238E27FC236}">
                <a16:creationId xmlns:a16="http://schemas.microsoft.com/office/drawing/2014/main" id="{D696CA36-F499-77D3-75A3-3C6819291B31}"/>
              </a:ext>
            </a:extLst>
          </p:cNvPr>
          <p:cNvSpPr txBox="1">
            <a:spLocks/>
          </p:cNvSpPr>
          <p:nvPr/>
        </p:nvSpPr>
        <p:spPr bwMode="auto">
          <a:xfrm>
            <a:off x="1682750" y="1187450"/>
            <a:ext cx="1693863"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800" b="1" i="1" u="none" strike="noStrike" kern="1200" cap="none" spc="0" normalizeH="0" baseline="0" noProof="0" dirty="0">
                <a:ln>
                  <a:noFill/>
                </a:ln>
                <a:solidFill>
                  <a:srgbClr val="00FDFF"/>
                </a:solidFill>
                <a:effectLst/>
                <a:uLnTx/>
                <a:uFillTx/>
                <a:latin typeface="Book Antiqua" panose="02040602050305030304" pitchFamily="18" charset="0"/>
                <a:ea typeface="MS PGothic" panose="020B0600070205080204" pitchFamily="34" charset="-128"/>
                <a:cs typeface="+mn-cs"/>
              </a:rPr>
              <a:t>That</a:t>
            </a:r>
            <a:r>
              <a:rPr kumimoji="0" lang="en-US" altLang="en-US" sz="2800" b="0" i="0" u="none" strike="noStrike" kern="1200" cap="none" spc="0" normalizeH="0" baseline="0" noProof="0" dirty="0">
                <a:ln>
                  <a:noFill/>
                </a:ln>
                <a:solidFill>
                  <a:srgbClr val="00FDFF"/>
                </a:solidFill>
                <a:effectLst/>
                <a:uLnTx/>
                <a:uFillTx/>
                <a:latin typeface="Book Antiqua" panose="02040602050305030304" pitchFamily="18" charset="0"/>
                <a:ea typeface="MS PGothic" panose="020B0600070205080204" pitchFamily="34" charset="-128"/>
                <a:cs typeface="+mn-cs"/>
              </a:rPr>
              <a:t> </a:t>
            </a:r>
          </a:p>
        </p:txBody>
      </p:sp>
      <p:pic>
        <p:nvPicPr>
          <p:cNvPr id="77831" name="Picture 3">
            <a:extLst>
              <a:ext uri="{FF2B5EF4-FFF2-40B4-BE49-F238E27FC236}">
                <a16:creationId xmlns:a16="http://schemas.microsoft.com/office/drawing/2014/main" id="{1DE65C00-2D19-99E3-8B21-17BFA59126DA}"/>
              </a:ext>
            </a:extLst>
          </p:cNvPr>
          <p:cNvPicPr>
            <a:picLocks noChangeAspect="1"/>
          </p:cNvPicPr>
          <p:nvPr/>
        </p:nvPicPr>
        <p:blipFill>
          <a:blip r:embed="rId3">
            <a:extLst>
              <a:ext uri="{28A0092B-C50C-407E-A947-70E740481C1C}">
                <a14:useLocalDpi xmlns:a14="http://schemas.microsoft.com/office/drawing/2010/main" val="0"/>
              </a:ext>
            </a:extLst>
          </a:blip>
          <a:srcRect l="42889" r="39333"/>
          <a:stretch>
            <a:fillRect/>
          </a:stretch>
        </p:blipFill>
        <p:spPr bwMode="auto">
          <a:xfrm>
            <a:off x="0" y="0"/>
            <a:ext cx="53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anim calcmode="lin" valueType="num">
                                      <p:cBhvr additive="base">
                                        <p:cTn id="4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3" end="3"/>
                                            </p:txEl>
                                          </p:spTgt>
                                        </p:tgtEl>
                                        <p:attrNameLst>
                                          <p:attrName>style.visibility</p:attrName>
                                        </p:attrNameLst>
                                      </p:cBhvr>
                                      <p:to>
                                        <p:strVal val="visible"/>
                                      </p:to>
                                    </p:set>
                                    <p:anim calcmode="lin" valueType="num">
                                      <p:cBhvr additive="base">
                                        <p:cTn id="5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additive="base">
                                        <p:cTn id="6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anim calcmode="lin" valueType="num">
                                      <p:cBhvr additive="base">
                                        <p:cTn id="7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additive="base">
                                        <p:cTn id="7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4">
                                            <p:txEl>
                                              <p:pRg st="5" end="5"/>
                                            </p:txEl>
                                          </p:spTgt>
                                        </p:tgtEl>
                                        <p:attrNameLst>
                                          <p:attrName>style.visibility</p:attrName>
                                        </p:attrNameLst>
                                      </p:cBhvr>
                                      <p:to>
                                        <p:strVal val="visible"/>
                                      </p:to>
                                    </p:set>
                                    <p:anim calcmode="lin" valueType="num">
                                      <p:cBhvr additive="base">
                                        <p:cTn id="8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 calcmode="lin" valueType="num">
                                      <p:cBhvr additive="base">
                                        <p:cTn id="9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7" end="7"/>
                                            </p:txEl>
                                          </p:spTgt>
                                        </p:tgtEl>
                                        <p:attrNameLst>
                                          <p:attrName>style.visibility</p:attrName>
                                        </p:attrNameLst>
                                      </p:cBhvr>
                                      <p:to>
                                        <p:strVal val="visible"/>
                                      </p:to>
                                    </p:set>
                                    <p:anim calcmode="lin" valueType="num">
                                      <p:cBhvr additive="base">
                                        <p:cTn id="9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4" fill="hold" nodeType="clickEffect">
                                  <p:stCondLst>
                                    <p:cond delay="0"/>
                                  </p:stCondLst>
                                  <p:childTnLst>
                                    <p:set>
                                      <p:cBhvr>
                                        <p:cTn id="102" dur="1" fill="hold">
                                          <p:stCondLst>
                                            <p:cond delay="0"/>
                                          </p:stCondLst>
                                        </p:cTn>
                                        <p:tgtEl>
                                          <p:spTgt spid="4">
                                            <p:txEl>
                                              <p:pRg st="7" end="7"/>
                                            </p:txEl>
                                          </p:spTgt>
                                        </p:tgtEl>
                                        <p:attrNameLst>
                                          <p:attrName>style.visibility</p:attrName>
                                        </p:attrNameLst>
                                      </p:cBhvr>
                                      <p:to>
                                        <p:strVal val="visible"/>
                                      </p:to>
                                    </p:set>
                                    <p:anim calcmode="lin" valueType="num">
                                      <p:cBhvr additive="base">
                                        <p:cTn id="10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nodeType="clickEffect">
                                  <p:stCondLst>
                                    <p:cond delay="0"/>
                                  </p:stCondLst>
                                  <p:childTnLst>
                                    <p:set>
                                      <p:cBhvr>
                                        <p:cTn id="108" dur="1" fill="hold">
                                          <p:stCondLst>
                                            <p:cond delay="0"/>
                                          </p:stCondLst>
                                        </p:cTn>
                                        <p:tgtEl>
                                          <p:spTgt spid="3">
                                            <p:txEl>
                                              <p:pRg st="8" end="8"/>
                                            </p:txEl>
                                          </p:spTgt>
                                        </p:tgtEl>
                                        <p:attrNameLst>
                                          <p:attrName>style.visibility</p:attrName>
                                        </p:attrNameLst>
                                      </p:cBhvr>
                                      <p:to>
                                        <p:strVal val="visible"/>
                                      </p:to>
                                    </p:set>
                                    <p:anim calcmode="lin" valueType="num">
                                      <p:cBhvr additive="base">
                                        <p:cTn id="10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4">
                                            <p:txEl>
                                              <p:pRg st="8" end="8"/>
                                            </p:txEl>
                                          </p:spTgt>
                                        </p:tgtEl>
                                        <p:attrNameLst>
                                          <p:attrName>style.visibility</p:attrName>
                                        </p:attrNameLst>
                                      </p:cBhvr>
                                      <p:to>
                                        <p:strVal val="visible"/>
                                      </p:to>
                                    </p:set>
                                    <p:anim calcmode="lin" valueType="num">
                                      <p:cBhvr additive="base">
                                        <p:cTn id="11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4" fill="hold" nodeType="clickEffect">
                                  <p:stCondLst>
                                    <p:cond delay="0"/>
                                  </p:stCondLst>
                                  <p:childTnLst>
                                    <p:set>
                                      <p:cBhvr>
                                        <p:cTn id="120" dur="1" fill="hold">
                                          <p:stCondLst>
                                            <p:cond delay="0"/>
                                          </p:stCondLst>
                                        </p:cTn>
                                        <p:tgtEl>
                                          <p:spTgt spid="3">
                                            <p:txEl>
                                              <p:pRg st="9" end="9"/>
                                            </p:txEl>
                                          </p:spTgt>
                                        </p:tgtEl>
                                        <p:attrNameLst>
                                          <p:attrName>style.visibility</p:attrName>
                                        </p:attrNameLst>
                                      </p:cBhvr>
                                      <p:to>
                                        <p:strVal val="visible"/>
                                      </p:to>
                                    </p:set>
                                    <p:anim calcmode="lin" valueType="num">
                                      <p:cBhvr additive="base">
                                        <p:cTn id="1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childTnLst>
                                    <p:set>
                                      <p:cBhvr>
                                        <p:cTn id="126" dur="1" fill="hold">
                                          <p:stCondLst>
                                            <p:cond delay="0"/>
                                          </p:stCondLst>
                                        </p:cTn>
                                        <p:tgtEl>
                                          <p:spTgt spid="4">
                                            <p:txEl>
                                              <p:pRg st="9" end="9"/>
                                            </p:txEl>
                                          </p:spTgt>
                                        </p:tgtEl>
                                        <p:attrNameLst>
                                          <p:attrName>style.visibility</p:attrName>
                                        </p:attrNameLst>
                                      </p:cBhvr>
                                      <p:to>
                                        <p:strVal val="visible"/>
                                      </p:to>
                                    </p:set>
                                    <p:anim calcmode="lin" valueType="num">
                                      <p:cBhvr additive="base">
                                        <p:cTn id="127"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7"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9" name="Rectangle 2058">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E5C4606-37E7-8B17-35ED-92A8663C747E}"/>
              </a:ext>
            </a:extLst>
          </p:cNvPr>
          <p:cNvSpPr txBox="1"/>
          <p:nvPr/>
        </p:nvSpPr>
        <p:spPr>
          <a:xfrm>
            <a:off x="8107501" y="842289"/>
            <a:ext cx="3290260" cy="5262979"/>
          </a:xfrm>
          <a:prstGeom prst="rect">
            <a:avLst/>
          </a:prstGeom>
          <a:noFill/>
        </p:spPr>
        <p:txBody>
          <a:bodyPr wrap="square">
            <a:spAutoFit/>
          </a:bodyPr>
          <a:lstStyle/>
          <a:p>
            <a:pPr marL="0" marR="0" lvl="0" indent="0" algn="ctr" defTabSz="539496" rtl="0" eaLnBrk="1" fontAlgn="auto" latinLnBrk="0" hangingPunct="1">
              <a:lnSpc>
                <a:spcPct val="100000"/>
              </a:lnSpc>
              <a:spcBef>
                <a:spcPts val="0"/>
              </a:spcBef>
              <a:spcAft>
                <a:spcPts val="600"/>
              </a:spcAft>
              <a:buClrTx/>
              <a:buSzTx/>
              <a:buFontTx/>
              <a:buNone/>
              <a:tabLst/>
              <a:defRPr/>
            </a:pPr>
            <a:r>
              <a:rPr kumimoji="0" lang="en-CI" sz="4800" b="0" i="0" u="none" strike="noStrike" kern="1200" cap="none" spc="0" normalizeH="0" baseline="0" noProof="0" dirty="0">
                <a:ln>
                  <a:noFill/>
                </a:ln>
                <a:solidFill>
                  <a:prstClr val="black"/>
                </a:solidFill>
                <a:effectLst/>
                <a:uLnTx/>
                <a:uFillTx/>
                <a:latin typeface="AkayaKanadaka" panose="02010502080401010103" pitchFamily="2" charset="77"/>
                <a:ea typeface="+mn-ea"/>
                <a:cs typeface="AkayaKanadaka" panose="02010502080401010103" pitchFamily="2" charset="77"/>
              </a:rPr>
              <a:t>“And ye shall know the truth, and the truth shall sent you free.”</a:t>
            </a:r>
          </a:p>
        </p:txBody>
      </p:sp>
      <p:sp>
        <p:nvSpPr>
          <p:cNvPr id="5" name="TextBox 4">
            <a:extLst>
              <a:ext uri="{FF2B5EF4-FFF2-40B4-BE49-F238E27FC236}">
                <a16:creationId xmlns:a16="http://schemas.microsoft.com/office/drawing/2014/main" id="{F381AD21-B22C-A97C-638C-CDC514972625}"/>
              </a:ext>
            </a:extLst>
          </p:cNvPr>
          <p:cNvSpPr txBox="1"/>
          <p:nvPr/>
        </p:nvSpPr>
        <p:spPr>
          <a:xfrm>
            <a:off x="2601398" y="5089605"/>
            <a:ext cx="4727570" cy="1015663"/>
          </a:xfrm>
          <a:prstGeom prst="rect">
            <a:avLst/>
          </a:prstGeom>
          <a:noFill/>
        </p:spPr>
        <p:txBody>
          <a:bodyPr wrap="square">
            <a:spAutoFit/>
          </a:bodyPr>
          <a:lstStyle/>
          <a:p>
            <a:pPr marL="0" marR="0" lvl="0" indent="0" algn="l" defTabSz="539496" rtl="0" eaLnBrk="1" fontAlgn="auto" latinLnBrk="0" hangingPunct="1">
              <a:lnSpc>
                <a:spcPct val="100000"/>
              </a:lnSpc>
              <a:spcBef>
                <a:spcPts val="0"/>
              </a:spcBef>
              <a:spcAft>
                <a:spcPts val="600"/>
              </a:spcAft>
              <a:buClrTx/>
              <a:buSzTx/>
              <a:buFontTx/>
              <a:buNone/>
              <a:tabLst/>
              <a:defRPr/>
            </a:pPr>
            <a:r>
              <a:rPr kumimoji="0" lang="en-CI" sz="6000" b="0" i="0" u="none" strike="noStrike" kern="1200" cap="none" spc="0" normalizeH="0" baseline="0" noProof="0" dirty="0">
                <a:ln>
                  <a:noFill/>
                </a:ln>
                <a:solidFill>
                  <a:prstClr val="black"/>
                </a:solidFill>
                <a:effectLst/>
                <a:uLnTx/>
                <a:uFillTx/>
                <a:latin typeface="Algerian" pitchFamily="82" charset="77"/>
                <a:ea typeface="+mn-ea"/>
                <a:cs typeface="+mn-cs"/>
              </a:rPr>
              <a:t>JOHN 8: 32</a:t>
            </a:r>
          </a:p>
        </p:txBody>
      </p:sp>
      <p:pic>
        <p:nvPicPr>
          <p:cNvPr id="2050" name="Picture 2" descr="John 08 - The truth will set you free | Bible Cartoons">
            <a:extLst>
              <a:ext uri="{FF2B5EF4-FFF2-40B4-BE49-F238E27FC236}">
                <a16:creationId xmlns:a16="http://schemas.microsoft.com/office/drawing/2014/main" id="{9FDC3579-0912-A454-12BF-B3BCD61AF7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14" y="676987"/>
            <a:ext cx="7613812" cy="4606907"/>
          </a:xfrm>
          <a:prstGeom prst="rect">
            <a:avLst/>
          </a:prstGeom>
          <a:noFill/>
          <a:extLst>
            <a:ext uri="{909E8E84-426E-40DD-AFC4-6F175D3DCCD1}">
              <a14:hiddenFill xmlns:a14="http://schemas.microsoft.com/office/drawing/2010/main">
                <a:solidFill>
                  <a:srgbClr val="FFFFFF"/>
                </a:solidFill>
              </a14:hiddenFill>
            </a:ext>
          </a:extLst>
        </p:spPr>
      </p:pic>
      <p:sp>
        <p:nvSpPr>
          <p:cNvPr id="2" name="Hexagon 1">
            <a:extLst>
              <a:ext uri="{FF2B5EF4-FFF2-40B4-BE49-F238E27FC236}">
                <a16:creationId xmlns:a16="http://schemas.microsoft.com/office/drawing/2014/main" id="{C9410E5F-CE1F-0261-3DA7-31C686B99380}"/>
              </a:ext>
            </a:extLst>
          </p:cNvPr>
          <p:cNvSpPr/>
          <p:nvPr/>
        </p:nvSpPr>
        <p:spPr>
          <a:xfrm>
            <a:off x="172833" y="254317"/>
            <a:ext cx="1242811" cy="1136543"/>
          </a:xfrm>
          <a:prstGeom prst="hex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I" sz="7200" b="1" dirty="0">
                <a:latin typeface="Castellar" panose="020A0402060406010301" pitchFamily="18" charset="77"/>
              </a:rPr>
              <a:t>1. </a:t>
            </a:r>
          </a:p>
        </p:txBody>
      </p:sp>
    </p:spTree>
    <p:extLst>
      <p:ext uri="{BB962C8B-B14F-4D97-AF65-F5344CB8AC3E}">
        <p14:creationId xmlns:p14="http://schemas.microsoft.com/office/powerpoint/2010/main" val="348155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a:extLst>
              <a:ext uri="{FF2B5EF4-FFF2-40B4-BE49-F238E27FC236}">
                <a16:creationId xmlns:a16="http://schemas.microsoft.com/office/drawing/2014/main" id="{16B3D004-7173-B83D-DE40-C05F6274176A}"/>
              </a:ext>
            </a:extLst>
          </p:cNvPr>
          <p:cNvSpPr/>
          <p:nvPr/>
        </p:nvSpPr>
        <p:spPr>
          <a:xfrm>
            <a:off x="5716882" y="4815941"/>
            <a:ext cx="680417" cy="6580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I"/>
          </a:p>
        </p:txBody>
      </p:sp>
      <p:sp>
        <p:nvSpPr>
          <p:cNvPr id="6" name="TextBox 5">
            <a:extLst>
              <a:ext uri="{FF2B5EF4-FFF2-40B4-BE49-F238E27FC236}">
                <a16:creationId xmlns:a16="http://schemas.microsoft.com/office/drawing/2014/main" id="{344DA676-F2D6-DB43-8BB7-9375A9EEBCF0}"/>
              </a:ext>
            </a:extLst>
          </p:cNvPr>
          <p:cNvSpPr txBox="1"/>
          <p:nvPr/>
        </p:nvSpPr>
        <p:spPr>
          <a:xfrm>
            <a:off x="4804731" y="2941227"/>
            <a:ext cx="2546008" cy="1938992"/>
          </a:xfrm>
          <a:prstGeom prst="rect">
            <a:avLst/>
          </a:prstGeom>
          <a:solidFill>
            <a:srgbClr val="00FA00"/>
          </a:solidFill>
          <a:ln w="127000">
            <a:solidFill>
              <a:schemeClr val="accent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I" sz="2400" b="0" i="0" u="none" strike="noStrike" kern="1200" cap="none" spc="0" normalizeH="0" baseline="0" noProof="0" dirty="0">
                <a:ln>
                  <a:noFill/>
                </a:ln>
                <a:solidFill>
                  <a:prstClr val="black"/>
                </a:solidFill>
                <a:effectLst/>
                <a:uLnTx/>
                <a:uFillTx/>
                <a:latin typeface="AkayaKanadaka" panose="02010502080401010103" pitchFamily="2" charset="77"/>
                <a:ea typeface="+mn-ea"/>
                <a:cs typeface="AkayaKanadaka" panose="02010502080401010103" pitchFamily="2" charset="77"/>
              </a:rPr>
              <a:t>__conception, __representation, __interpretation, __application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I" sz="2400" b="0" i="0" u="none" strike="noStrike" kern="1200" cap="none" spc="0" normalizeH="0" baseline="0" noProof="0" dirty="0">
                <a:ln>
                  <a:noFill/>
                </a:ln>
                <a:solidFill>
                  <a:prstClr val="black"/>
                </a:solidFill>
                <a:effectLst/>
                <a:uLnTx/>
                <a:uFillTx/>
                <a:latin typeface="AkayaKanadaka" panose="02010502080401010103" pitchFamily="2" charset="77"/>
                <a:ea typeface="+mn-ea"/>
                <a:cs typeface="AkayaKanadaka" panose="02010502080401010103" pitchFamily="2" charset="77"/>
              </a:rPr>
              <a:t>of truth.</a:t>
            </a:r>
          </a:p>
        </p:txBody>
      </p:sp>
      <p:sp>
        <p:nvSpPr>
          <p:cNvPr id="7" name="TextBox 6">
            <a:extLst>
              <a:ext uri="{FF2B5EF4-FFF2-40B4-BE49-F238E27FC236}">
                <a16:creationId xmlns:a16="http://schemas.microsoft.com/office/drawing/2014/main" id="{4D3FACCC-6944-09B4-0096-C57A61D73107}"/>
              </a:ext>
            </a:extLst>
          </p:cNvPr>
          <p:cNvSpPr txBox="1"/>
          <p:nvPr/>
        </p:nvSpPr>
        <p:spPr>
          <a:xfrm>
            <a:off x="3134930" y="508465"/>
            <a:ext cx="592214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I" sz="2400" b="0" i="0" u="none" strike="noStrike" kern="1200" cap="none" spc="0" normalizeH="0" baseline="0" noProof="0" dirty="0">
                <a:ln>
                  <a:noFill/>
                </a:ln>
                <a:solidFill>
                  <a:prstClr val="black"/>
                </a:solidFill>
                <a:effectLst/>
                <a:uLnTx/>
                <a:uFillTx/>
                <a:latin typeface="AkayaKanadaka" panose="02010502080401010103" pitchFamily="2" charset="77"/>
                <a:ea typeface="+mn-ea"/>
                <a:cs typeface="AkayaKanadaka" panose="02010502080401010103" pitchFamily="2" charset="77"/>
              </a:rPr>
              <a:t>The meaningfulness and profitability of our life and living depends indispensably of our conception, representation, interpretation, and application of the truth.</a:t>
            </a:r>
          </a:p>
        </p:txBody>
      </p:sp>
      <p:sp>
        <p:nvSpPr>
          <p:cNvPr id="10" name="Rounded Rectangle 9">
            <a:extLst>
              <a:ext uri="{FF2B5EF4-FFF2-40B4-BE49-F238E27FC236}">
                <a16:creationId xmlns:a16="http://schemas.microsoft.com/office/drawing/2014/main" id="{14593A3D-4DBB-B48A-88CE-FF7D476A72F2}"/>
              </a:ext>
            </a:extLst>
          </p:cNvPr>
          <p:cNvSpPr/>
          <p:nvPr/>
        </p:nvSpPr>
        <p:spPr>
          <a:xfrm>
            <a:off x="8345214" y="4208480"/>
            <a:ext cx="3479925" cy="1808027"/>
          </a:xfrm>
          <a:prstGeom prst="roundRect">
            <a:avLst/>
          </a:prstGeom>
          <a:ln w="139700">
            <a:solidFill>
              <a:srgbClr val="00F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I" sz="3600" b="0" i="0" u="none" strike="noStrike" kern="1200" cap="none" spc="0" normalizeH="0" baseline="0" noProof="0" dirty="0">
              <a:ln>
                <a:noFill/>
              </a:ln>
              <a:solidFill>
                <a:prstClr val="white"/>
              </a:solidFill>
              <a:effectLst/>
              <a:uLnTx/>
              <a:uFillTx/>
              <a:latin typeface="AkayaKanadaka" panose="02010502080401010103" pitchFamily="2" charset="77"/>
              <a:ea typeface="+mn-ea"/>
              <a:cs typeface="AkayaKanadaka" panose="020105020804010101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I" sz="3600" b="0" i="0" u="none" strike="noStrike" kern="1200" cap="none" spc="0" normalizeH="0" baseline="0" noProof="0" dirty="0">
              <a:ln>
                <a:noFill/>
              </a:ln>
              <a:solidFill>
                <a:prstClr val="white"/>
              </a:solidFill>
              <a:effectLst/>
              <a:uLnTx/>
              <a:uFillTx/>
              <a:latin typeface="AkayaKanadaka" panose="02010502080401010103" pitchFamily="2" charset="77"/>
              <a:ea typeface="+mn-ea"/>
              <a:cs typeface="AkayaKanadaka" panose="020105020804010101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I" sz="3600" b="0" i="0" u="none" strike="noStrike" kern="1200" cap="none" spc="0" normalizeH="0" baseline="0" noProof="0" dirty="0">
                <a:ln>
                  <a:noFill/>
                </a:ln>
                <a:solidFill>
                  <a:prstClr val="white"/>
                </a:solidFill>
                <a:effectLst/>
                <a:uLnTx/>
                <a:uFillTx/>
                <a:latin typeface="AkayaKanadaka" panose="02010502080401010103" pitchFamily="2" charset="77"/>
                <a:ea typeface="+mn-ea"/>
                <a:cs typeface="AkayaKanadaka" panose="02010502080401010103" pitchFamily="2" charset="77"/>
              </a:rPr>
              <a:t>Meaningfulness of life and living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I" sz="3600" b="0" i="0" u="none" strike="noStrike" kern="1200" cap="none" spc="0" normalizeH="0" baseline="0" noProof="0" dirty="0">
              <a:ln>
                <a:noFill/>
              </a:ln>
              <a:solidFill>
                <a:prstClr val="white"/>
              </a:solidFill>
              <a:effectLst/>
              <a:uLnTx/>
              <a:uFillTx/>
              <a:latin typeface="AkayaKanadaka" panose="02010502080401010103" pitchFamily="2" charset="77"/>
              <a:ea typeface="+mn-ea"/>
              <a:cs typeface="AkayaKanadaka" panose="02010502080401010103" pitchFamily="2" charset="77"/>
            </a:endParaRPr>
          </a:p>
        </p:txBody>
      </p:sp>
      <p:sp>
        <p:nvSpPr>
          <p:cNvPr id="11" name="Rounded Rectangle 10">
            <a:extLst>
              <a:ext uri="{FF2B5EF4-FFF2-40B4-BE49-F238E27FC236}">
                <a16:creationId xmlns:a16="http://schemas.microsoft.com/office/drawing/2014/main" id="{81BE006C-3098-A208-3516-7A35678176AE}"/>
              </a:ext>
            </a:extLst>
          </p:cNvPr>
          <p:cNvSpPr/>
          <p:nvPr/>
        </p:nvSpPr>
        <p:spPr>
          <a:xfrm>
            <a:off x="289043" y="4103416"/>
            <a:ext cx="3479925" cy="1808027"/>
          </a:xfrm>
          <a:prstGeom prst="roundRect">
            <a:avLst/>
          </a:prstGeom>
          <a:ln w="139700">
            <a:solidFill>
              <a:srgbClr val="00FA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I" sz="3600" b="0" i="0" u="none" strike="noStrike" kern="1200" cap="none" spc="0" normalizeH="0" baseline="0" noProof="0" dirty="0">
              <a:ln>
                <a:noFill/>
              </a:ln>
              <a:solidFill>
                <a:prstClr val="white"/>
              </a:solidFill>
              <a:effectLst/>
              <a:uLnTx/>
              <a:uFillTx/>
              <a:latin typeface="AkayaKanadaka" panose="02010502080401010103" pitchFamily="2" charset="77"/>
              <a:ea typeface="+mn-ea"/>
              <a:cs typeface="AkayaKanadaka" panose="02010502080401010103"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I" sz="3600" b="0" i="0" u="none" strike="noStrike" kern="1200" cap="none" spc="0" normalizeH="0" baseline="0" noProof="0" dirty="0">
                <a:ln>
                  <a:noFill/>
                </a:ln>
                <a:solidFill>
                  <a:prstClr val="white"/>
                </a:solidFill>
                <a:effectLst/>
                <a:uLnTx/>
                <a:uFillTx/>
                <a:latin typeface="AkayaKanadaka" panose="02010502080401010103" pitchFamily="2" charset="77"/>
                <a:ea typeface="+mn-ea"/>
                <a:cs typeface="AkayaKanadaka" panose="02010502080401010103" pitchFamily="2" charset="77"/>
              </a:rPr>
              <a:t>Meaninglessness of life and living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I"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urved Left Arrow 11">
            <a:extLst>
              <a:ext uri="{FF2B5EF4-FFF2-40B4-BE49-F238E27FC236}">
                <a16:creationId xmlns:a16="http://schemas.microsoft.com/office/drawing/2014/main" id="{65757EB4-81E1-7A26-4A8F-D62F8C1CBDFA}"/>
              </a:ext>
            </a:extLst>
          </p:cNvPr>
          <p:cNvSpPr/>
          <p:nvPr/>
        </p:nvSpPr>
        <p:spPr>
          <a:xfrm>
            <a:off x="3497944" y="2772229"/>
            <a:ext cx="1306788" cy="2007647"/>
          </a:xfrm>
          <a:prstGeom prst="curvedLeftArrow">
            <a:avLst/>
          </a:prstGeom>
          <a:solidFill>
            <a:srgbClr val="00FA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ounded Rectangle 7">
            <a:extLst>
              <a:ext uri="{FF2B5EF4-FFF2-40B4-BE49-F238E27FC236}">
                <a16:creationId xmlns:a16="http://schemas.microsoft.com/office/drawing/2014/main" id="{45F59061-DD19-8B75-593B-2ED0D78659E4}"/>
              </a:ext>
            </a:extLst>
          </p:cNvPr>
          <p:cNvSpPr/>
          <p:nvPr/>
        </p:nvSpPr>
        <p:spPr>
          <a:xfrm>
            <a:off x="1594569" y="2207172"/>
            <a:ext cx="2081047" cy="11066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lgerian" pitchFamily="82" charset="77"/>
                <a:ea typeface="+mn-ea"/>
                <a:cs typeface="+mn-cs"/>
              </a:rPr>
              <a:t>WRONG </a:t>
            </a:r>
            <a:endParaRPr kumimoji="0" lang="en-CI" sz="4000" b="0" i="0" u="none" strike="noStrike" kern="1200" cap="none" spc="0" normalizeH="0" baseline="0" noProof="0" dirty="0">
              <a:ln>
                <a:noFill/>
              </a:ln>
              <a:solidFill>
                <a:prstClr val="white"/>
              </a:solidFill>
              <a:effectLst/>
              <a:uLnTx/>
              <a:uFillTx/>
              <a:latin typeface="Algerian" pitchFamily="82" charset="77"/>
              <a:ea typeface="+mn-ea"/>
              <a:cs typeface="+mn-cs"/>
            </a:endParaRPr>
          </a:p>
        </p:txBody>
      </p:sp>
      <p:sp>
        <p:nvSpPr>
          <p:cNvPr id="13" name="Curved Right Arrow 12">
            <a:extLst>
              <a:ext uri="{FF2B5EF4-FFF2-40B4-BE49-F238E27FC236}">
                <a16:creationId xmlns:a16="http://schemas.microsoft.com/office/drawing/2014/main" id="{D8CA2ACD-DCAB-D6DE-3222-92D0B4D17F23}"/>
              </a:ext>
            </a:extLst>
          </p:cNvPr>
          <p:cNvSpPr/>
          <p:nvPr/>
        </p:nvSpPr>
        <p:spPr>
          <a:xfrm>
            <a:off x="7387271" y="2772229"/>
            <a:ext cx="1220701" cy="2007647"/>
          </a:xfrm>
          <a:prstGeom prst="curvedRightArrow">
            <a:avLst/>
          </a:prstGeom>
          <a:solidFill>
            <a:srgbClr val="00FA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I"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DA1DBA66-FBE1-3AE4-F9DD-0D053FE21646}"/>
              </a:ext>
            </a:extLst>
          </p:cNvPr>
          <p:cNvSpPr/>
          <p:nvPr/>
        </p:nvSpPr>
        <p:spPr>
          <a:xfrm>
            <a:off x="8516386" y="2177704"/>
            <a:ext cx="1765738" cy="110664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lgerian" pitchFamily="82" charset="77"/>
                <a:ea typeface="+mn-ea"/>
                <a:cs typeface="+mn-cs"/>
              </a:rPr>
              <a:t>R</a:t>
            </a:r>
            <a:r>
              <a:rPr kumimoji="0" lang="en-CI" sz="4000" b="0" i="0" u="none" strike="noStrike" kern="1200" cap="none" spc="0" normalizeH="0" baseline="0" noProof="0" dirty="0">
                <a:ln>
                  <a:noFill/>
                </a:ln>
                <a:solidFill>
                  <a:prstClr val="white"/>
                </a:solidFill>
                <a:effectLst/>
                <a:uLnTx/>
                <a:uFillTx/>
                <a:latin typeface="Algerian" pitchFamily="82" charset="77"/>
                <a:ea typeface="+mn-ea"/>
                <a:cs typeface="+mn-cs"/>
              </a:rPr>
              <a:t>ight </a:t>
            </a:r>
          </a:p>
        </p:txBody>
      </p:sp>
      <p:sp>
        <p:nvSpPr>
          <p:cNvPr id="2" name="TextBox 1">
            <a:extLst>
              <a:ext uri="{FF2B5EF4-FFF2-40B4-BE49-F238E27FC236}">
                <a16:creationId xmlns:a16="http://schemas.microsoft.com/office/drawing/2014/main" id="{324343E9-8E04-4598-D7ED-A54FCDB95A94}"/>
              </a:ext>
            </a:extLst>
          </p:cNvPr>
          <p:cNvSpPr txBox="1"/>
          <p:nvPr/>
        </p:nvSpPr>
        <p:spPr>
          <a:xfrm>
            <a:off x="4561490" y="5473980"/>
            <a:ext cx="3069019"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I" sz="2400" b="0" i="0" u="none" strike="noStrike" kern="1200" cap="none" spc="0" normalizeH="0" baseline="0" noProof="0" dirty="0">
                <a:ln>
                  <a:noFill/>
                </a:ln>
                <a:solidFill>
                  <a:prstClr val="black"/>
                </a:solidFill>
                <a:effectLst/>
                <a:uLnTx/>
                <a:uFillTx/>
                <a:latin typeface="AkayaKanadaka" panose="02010502080401010103" pitchFamily="2" charset="77"/>
                <a:ea typeface="+mn-ea"/>
                <a:cs typeface="AkayaKanadaka" panose="02010502080401010103" pitchFamily="2" charset="77"/>
              </a:rPr>
              <a:t>ARE YOU REALLY BEING FREED BY THE TRUTH?</a:t>
            </a:r>
          </a:p>
        </p:txBody>
      </p:sp>
    </p:spTree>
    <p:extLst>
      <p:ext uri="{BB962C8B-B14F-4D97-AF65-F5344CB8AC3E}">
        <p14:creationId xmlns:p14="http://schemas.microsoft.com/office/powerpoint/2010/main" val="418456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03C9B2-5360-4337-ECCE-EFBC3D2C25D5}"/>
              </a:ext>
            </a:extLst>
          </p:cNvPr>
          <p:cNvSpPr txBox="1"/>
          <p:nvPr/>
        </p:nvSpPr>
        <p:spPr>
          <a:xfrm>
            <a:off x="3267307" y="1397675"/>
            <a:ext cx="7092176" cy="4401205"/>
          </a:xfrm>
          <a:prstGeom prst="rect">
            <a:avLst/>
          </a:prstGeom>
          <a:solidFill>
            <a:schemeClr val="accent4">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merican Typewriter" panose="02090604020004020304" pitchFamily="18" charset="77"/>
              </a:rPr>
              <a:t>Thomas said to him, “Lord, we don’t know where you are going, so how can we know the way?” Jesus answered, “I am the way and the truth and the life. No one comes to the Father except through me. If you really know me, you will know</a:t>
            </a:r>
            <a:r>
              <a:rPr lang="en-US" sz="2800" baseline="30000" dirty="0">
                <a:solidFill>
                  <a:srgbClr val="000000"/>
                </a:solidFill>
                <a:latin typeface="American Typewriter" panose="02090604020004020304" pitchFamily="18" charset="77"/>
              </a:rPr>
              <a:t> </a:t>
            </a:r>
            <a:r>
              <a:rPr kumimoji="0" lang="en-US" sz="2800" b="0" i="0" u="none" strike="noStrike" kern="1200" cap="none" spc="0" normalizeH="0" baseline="0" noProof="0" dirty="0">
                <a:ln>
                  <a:noFill/>
                </a:ln>
                <a:solidFill>
                  <a:srgbClr val="000000"/>
                </a:solidFill>
                <a:effectLst/>
                <a:uLnTx/>
                <a:uFillTx/>
                <a:latin typeface="American Typewriter" panose="02090604020004020304" pitchFamily="18" charset="77"/>
              </a:rPr>
              <a:t>my Father as well. From now on, you do know him and have seen him.” Philip said, “Lord, show us the Father and that will be enough for us.”</a:t>
            </a:r>
          </a:p>
        </p:txBody>
      </p:sp>
      <p:sp>
        <p:nvSpPr>
          <p:cNvPr id="4" name="TextBox 3">
            <a:extLst>
              <a:ext uri="{FF2B5EF4-FFF2-40B4-BE49-F238E27FC236}">
                <a16:creationId xmlns:a16="http://schemas.microsoft.com/office/drawing/2014/main" id="{C202CD14-7DF8-714F-29D0-1D48FD5F06E3}"/>
              </a:ext>
            </a:extLst>
          </p:cNvPr>
          <p:cNvSpPr txBox="1"/>
          <p:nvPr/>
        </p:nvSpPr>
        <p:spPr>
          <a:xfrm>
            <a:off x="825190" y="358064"/>
            <a:ext cx="373565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30000" noProof="0" dirty="0">
                <a:ln>
                  <a:noFill/>
                </a:ln>
                <a:solidFill>
                  <a:srgbClr val="000000"/>
                </a:solidFill>
                <a:effectLst/>
                <a:uLnTx/>
                <a:uFillTx/>
                <a:latin typeface="Algerian" pitchFamily="82" charset="77"/>
              </a:rPr>
              <a:t>Jesus’ Bitterest Teaching Experience</a:t>
            </a:r>
            <a:endParaRPr kumimoji="0" lang="en-US" sz="3600" b="0" i="0" u="none" strike="noStrike" kern="1200" cap="none" spc="0" normalizeH="0" baseline="0" noProof="0" dirty="0">
              <a:ln>
                <a:noFill/>
              </a:ln>
              <a:solidFill>
                <a:srgbClr val="000000"/>
              </a:solidFill>
              <a:effectLst/>
              <a:uLnTx/>
              <a:uFillTx/>
              <a:latin typeface="Algerian" pitchFamily="82" charset="77"/>
            </a:endParaRPr>
          </a:p>
        </p:txBody>
      </p:sp>
      <p:sp>
        <p:nvSpPr>
          <p:cNvPr id="2" name="TextBox 1">
            <a:extLst>
              <a:ext uri="{FF2B5EF4-FFF2-40B4-BE49-F238E27FC236}">
                <a16:creationId xmlns:a16="http://schemas.microsoft.com/office/drawing/2014/main" id="{1F261A0E-B4B7-A65D-C6C0-566B51BBFF6B}"/>
              </a:ext>
            </a:extLst>
          </p:cNvPr>
          <p:cNvSpPr txBox="1"/>
          <p:nvPr/>
        </p:nvSpPr>
        <p:spPr>
          <a:xfrm>
            <a:off x="1234069" y="1878383"/>
            <a:ext cx="20332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30000" noProof="0" dirty="0">
                <a:ln>
                  <a:noFill/>
                </a:ln>
                <a:solidFill>
                  <a:srgbClr val="000000"/>
                </a:solidFill>
                <a:effectLst/>
                <a:uLnTx/>
                <a:uFillTx/>
                <a:latin typeface="Algerian" pitchFamily="82" charset="77"/>
              </a:rPr>
              <a:t>JOHN 14: 5-8</a:t>
            </a:r>
            <a:endParaRPr kumimoji="0" lang="en-US" sz="3600" b="0" i="0" u="none" strike="noStrike" kern="1200" cap="none" spc="0" normalizeH="0" baseline="0" noProof="0" dirty="0">
              <a:ln>
                <a:noFill/>
              </a:ln>
              <a:solidFill>
                <a:srgbClr val="000000"/>
              </a:solidFill>
              <a:effectLst/>
              <a:uLnTx/>
              <a:uFillTx/>
              <a:latin typeface="Algerian" pitchFamily="82" charset="77"/>
            </a:endParaRPr>
          </a:p>
        </p:txBody>
      </p:sp>
      <p:cxnSp>
        <p:nvCxnSpPr>
          <p:cNvPr id="7" name="Straight Connector 6">
            <a:extLst>
              <a:ext uri="{FF2B5EF4-FFF2-40B4-BE49-F238E27FC236}">
                <a16:creationId xmlns:a16="http://schemas.microsoft.com/office/drawing/2014/main" id="{03D91FE5-2060-CB17-B21E-36C074BA47A7}"/>
              </a:ext>
            </a:extLst>
          </p:cNvPr>
          <p:cNvCxnSpPr/>
          <p:nvPr/>
        </p:nvCxnSpPr>
        <p:spPr>
          <a:xfrm>
            <a:off x="981307" y="1226634"/>
            <a:ext cx="11210693" cy="0"/>
          </a:xfrm>
          <a:prstGeom prst="line">
            <a:avLst/>
          </a:prstGeom>
          <a:ln w="476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38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AA25E3-C857-4B25-1B5B-E4DC44AA4386}"/>
              </a:ext>
            </a:extLst>
          </p:cNvPr>
          <p:cNvSpPr txBox="1"/>
          <p:nvPr/>
        </p:nvSpPr>
        <p:spPr>
          <a:xfrm>
            <a:off x="790573" y="411316"/>
            <a:ext cx="10482263" cy="1938992"/>
          </a:xfrm>
          <a:prstGeom prst="rect">
            <a:avLst/>
          </a:prstGeom>
          <a:gradFill>
            <a:gsLst>
              <a:gs pos="31026">
                <a:srgbClr val="0432FF"/>
              </a:gs>
              <a:gs pos="20000">
                <a:srgbClr val="00FA00"/>
              </a:gs>
              <a:gs pos="10000">
                <a:srgbClr val="FF40FF"/>
              </a:gs>
              <a:gs pos="74000">
                <a:srgbClr val="255DF0"/>
              </a:gs>
              <a:gs pos="89000">
                <a:srgbClr val="00FA00"/>
              </a:gs>
              <a:gs pos="100000">
                <a:srgbClr val="FF40FF"/>
              </a:gs>
            </a:gsLst>
            <a:lin ang="5400000" scaled="1"/>
          </a:gra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40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TRUTH WILL ALWAYS REMAIN MEANINGLESS </a:t>
            </a:r>
            <a:r>
              <a:rPr kumimoji="0" lang="en-CI" sz="4000" b="0" i="0" u="none" strike="noStrike" kern="1200" cap="none" spc="0" normalizeH="0" baseline="0" noProof="0" dirty="0">
                <a:ln>
                  <a:noFill/>
                </a:ln>
                <a:solidFill>
                  <a:srgbClr val="FFFF00"/>
                </a:solidFill>
                <a:effectLst/>
                <a:uLnTx/>
                <a:uFillTx/>
                <a:latin typeface="AkayaKanadaka" panose="02010502080401010103" pitchFamily="2" charset="77"/>
                <a:cs typeface="AkayaKanadaka" panose="02010502080401010103" pitchFamily="2" charset="77"/>
              </a:rPr>
              <a:t>AND INEFFECTUAL AS LONG AS IT IS SEPARATED FROM THE WAY, AND THE LIFE</a:t>
            </a:r>
          </a:p>
        </p:txBody>
      </p:sp>
      <p:sp>
        <p:nvSpPr>
          <p:cNvPr id="4" name="TextBox 3">
            <a:extLst>
              <a:ext uri="{FF2B5EF4-FFF2-40B4-BE49-F238E27FC236}">
                <a16:creationId xmlns:a16="http://schemas.microsoft.com/office/drawing/2014/main" id="{64F5DF51-D132-4665-6618-138234E72E97}"/>
              </a:ext>
            </a:extLst>
          </p:cNvPr>
          <p:cNvSpPr txBox="1"/>
          <p:nvPr/>
        </p:nvSpPr>
        <p:spPr>
          <a:xfrm>
            <a:off x="1505769" y="2476856"/>
            <a:ext cx="1038143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4000" b="1" u="none" strike="noStrike" kern="1200" cap="none" spc="0" normalizeH="0" baseline="0" noProof="0" dirty="0">
                <a:ln>
                  <a:noFill/>
                </a:ln>
                <a:solidFill>
                  <a:srgbClr val="0432FF"/>
                </a:solidFill>
                <a:effectLst/>
                <a:uLnTx/>
                <a:uFillTx/>
                <a:latin typeface="Hadassah Friedlaender" panose="02020603050405020304" pitchFamily="18" charset="-79"/>
                <a:cs typeface="Hadassah Friedlaender" panose="02020603050405020304" pitchFamily="18" charset="-79"/>
              </a:rPr>
              <a:t>THE WAY</a:t>
            </a:r>
            <a:r>
              <a:rPr kumimoji="0" lang="en-CI" sz="4000" b="1" u="none" strike="noStrike" kern="1200" cap="none" spc="0" normalizeH="0" baseline="0" noProof="0" dirty="0">
                <a:ln>
                  <a:noFill/>
                </a:ln>
                <a:solidFill>
                  <a:prstClr val="black"/>
                </a:solidFill>
                <a:effectLst/>
                <a:uLnTx/>
                <a:uFillTx/>
                <a:latin typeface="Hadassah Friedlaender" panose="02020603050405020304" pitchFamily="18" charset="-79"/>
                <a:cs typeface="Hadassah Friedlaender" panose="02020603050405020304" pitchFamily="18" charset="-79"/>
              </a:rPr>
              <a:t>: Process—Livelihood– see Ps. 119:   </a:t>
            </a:r>
          </a:p>
        </p:txBody>
      </p:sp>
      <p:sp>
        <p:nvSpPr>
          <p:cNvPr id="5" name="TextBox 4">
            <a:extLst>
              <a:ext uri="{FF2B5EF4-FFF2-40B4-BE49-F238E27FC236}">
                <a16:creationId xmlns:a16="http://schemas.microsoft.com/office/drawing/2014/main" id="{A9297EDE-4099-5A7F-540C-9DD008875690}"/>
              </a:ext>
            </a:extLst>
          </p:cNvPr>
          <p:cNvSpPr txBox="1"/>
          <p:nvPr/>
        </p:nvSpPr>
        <p:spPr>
          <a:xfrm>
            <a:off x="1505769" y="3429000"/>
            <a:ext cx="1025284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4000" b="1" u="none" strike="noStrike" kern="1200" cap="none" spc="0" normalizeH="0" baseline="0" noProof="0" dirty="0">
                <a:ln>
                  <a:noFill/>
                </a:ln>
                <a:solidFill>
                  <a:schemeClr val="accent4">
                    <a:lumMod val="75000"/>
                  </a:schemeClr>
                </a:solidFill>
                <a:effectLst/>
                <a:uLnTx/>
                <a:uFillTx/>
                <a:latin typeface="Hadassah Friedlaender" panose="02020603050405020304" pitchFamily="18" charset="-79"/>
                <a:cs typeface="Hadassah Friedlaender" panose="02020603050405020304" pitchFamily="18" charset="-79"/>
              </a:rPr>
              <a:t>THE TRUTH</a:t>
            </a:r>
            <a:r>
              <a:rPr kumimoji="0" lang="en-CI" sz="4000" b="1" u="none" strike="noStrike" kern="1200" cap="none" spc="0" normalizeH="0" baseline="0" noProof="0" dirty="0">
                <a:ln>
                  <a:noFill/>
                </a:ln>
                <a:solidFill>
                  <a:prstClr val="black"/>
                </a:solidFill>
                <a:effectLst/>
                <a:uLnTx/>
                <a:uFillTx/>
                <a:latin typeface="Hadassah Friedlaender" panose="02020603050405020304" pitchFamily="18" charset="-79"/>
                <a:cs typeface="Hadassah Friedlaender" panose="02020603050405020304" pitchFamily="18" charset="-79"/>
              </a:rPr>
              <a:t>: Activities: Thoughts, Words, Actions—Phil. 2: 5; Matt. 11: 29  </a:t>
            </a:r>
          </a:p>
        </p:txBody>
      </p:sp>
      <p:sp>
        <p:nvSpPr>
          <p:cNvPr id="6" name="TextBox 5">
            <a:extLst>
              <a:ext uri="{FF2B5EF4-FFF2-40B4-BE49-F238E27FC236}">
                <a16:creationId xmlns:a16="http://schemas.microsoft.com/office/drawing/2014/main" id="{1F3C83B0-C8D5-CA6A-D51D-6D8EF82CB797}"/>
              </a:ext>
            </a:extLst>
          </p:cNvPr>
          <p:cNvSpPr txBox="1"/>
          <p:nvPr/>
        </p:nvSpPr>
        <p:spPr>
          <a:xfrm>
            <a:off x="1620069" y="4752439"/>
            <a:ext cx="9180462"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4000" b="1" u="none" strike="noStrike" kern="1200" cap="none" spc="0" normalizeH="0" baseline="0" noProof="0" dirty="0">
                <a:ln>
                  <a:noFill/>
                </a:ln>
                <a:solidFill>
                  <a:srgbClr val="00B050"/>
                </a:solidFill>
                <a:effectLst/>
                <a:uLnTx/>
                <a:uFillTx/>
                <a:latin typeface="Hadassah Friedlaender" panose="02020603050405020304" pitchFamily="18" charset="-79"/>
                <a:cs typeface="Hadassah Friedlaender" panose="02020603050405020304" pitchFamily="18" charset="-79"/>
              </a:rPr>
              <a:t>THE LIFE</a:t>
            </a:r>
            <a:r>
              <a:rPr kumimoji="0" lang="en-CI" sz="4000" b="1" u="none" strike="noStrike" kern="1200" cap="none" spc="0" normalizeH="0" baseline="0" noProof="0" dirty="0">
                <a:ln>
                  <a:noFill/>
                </a:ln>
                <a:solidFill>
                  <a:prstClr val="black"/>
                </a:solidFill>
                <a:effectLst/>
                <a:uLnTx/>
                <a:uFillTx/>
                <a:latin typeface="Hadassah Friedlaender" panose="02020603050405020304" pitchFamily="18" charset="-79"/>
                <a:cs typeface="Hadassah Friedlaender" panose="02020603050405020304" pitchFamily="18" charset="-79"/>
              </a:rPr>
              <a:t>: Output/End result—Lifestyle—Destiny    </a:t>
            </a:r>
          </a:p>
        </p:txBody>
      </p:sp>
      <p:cxnSp>
        <p:nvCxnSpPr>
          <p:cNvPr id="7" name="Straight Connector 6">
            <a:extLst>
              <a:ext uri="{FF2B5EF4-FFF2-40B4-BE49-F238E27FC236}">
                <a16:creationId xmlns:a16="http://schemas.microsoft.com/office/drawing/2014/main" id="{B191EC36-65E3-9CF1-C147-1441452E69D9}"/>
              </a:ext>
            </a:extLst>
          </p:cNvPr>
          <p:cNvCxnSpPr>
            <a:cxnSpLocks/>
          </p:cNvCxnSpPr>
          <p:nvPr/>
        </p:nvCxnSpPr>
        <p:spPr>
          <a:xfrm>
            <a:off x="585788" y="2830799"/>
            <a:ext cx="0" cy="2333625"/>
          </a:xfrm>
          <a:prstGeom prst="line">
            <a:avLst/>
          </a:prstGeom>
          <a:ln w="111125"/>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3693C69-127A-6ED2-20F8-931C4C544EED}"/>
              </a:ext>
            </a:extLst>
          </p:cNvPr>
          <p:cNvCxnSpPr>
            <a:cxnSpLocks/>
          </p:cNvCxnSpPr>
          <p:nvPr/>
        </p:nvCxnSpPr>
        <p:spPr>
          <a:xfrm>
            <a:off x="557212" y="2873663"/>
            <a:ext cx="1171576" cy="0"/>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39B5064-5713-3507-EBA7-2FD4948918B6}"/>
              </a:ext>
            </a:extLst>
          </p:cNvPr>
          <p:cNvCxnSpPr>
            <a:cxnSpLocks/>
          </p:cNvCxnSpPr>
          <p:nvPr/>
        </p:nvCxnSpPr>
        <p:spPr>
          <a:xfrm>
            <a:off x="600076" y="3826161"/>
            <a:ext cx="1128712" cy="0"/>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E3BA491-B80E-5184-B278-DAE28A9C8C69}"/>
              </a:ext>
            </a:extLst>
          </p:cNvPr>
          <p:cNvCxnSpPr>
            <a:cxnSpLocks/>
          </p:cNvCxnSpPr>
          <p:nvPr/>
        </p:nvCxnSpPr>
        <p:spPr>
          <a:xfrm>
            <a:off x="542924" y="5135848"/>
            <a:ext cx="1319213" cy="0"/>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11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nt Arrow 6">
            <a:extLst>
              <a:ext uri="{FF2B5EF4-FFF2-40B4-BE49-F238E27FC236}">
                <a16:creationId xmlns:a16="http://schemas.microsoft.com/office/drawing/2014/main" id="{A0F17724-E1B3-D39D-5C54-647C71EB0D8D}"/>
              </a:ext>
            </a:extLst>
          </p:cNvPr>
          <p:cNvSpPr/>
          <p:nvPr/>
        </p:nvSpPr>
        <p:spPr>
          <a:xfrm>
            <a:off x="2262189" y="865523"/>
            <a:ext cx="2037692" cy="2091989"/>
          </a:xfrm>
          <a:prstGeom prst="bentArrow">
            <a:avLst/>
          </a:prstGeom>
          <a:solidFill>
            <a:srgbClr val="00FD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I">
              <a:solidFill>
                <a:schemeClr val="tx1"/>
              </a:solidFill>
            </a:endParaRPr>
          </a:p>
        </p:txBody>
      </p:sp>
      <p:sp>
        <p:nvSpPr>
          <p:cNvPr id="3" name="TextBox 2">
            <a:extLst>
              <a:ext uri="{FF2B5EF4-FFF2-40B4-BE49-F238E27FC236}">
                <a16:creationId xmlns:a16="http://schemas.microsoft.com/office/drawing/2014/main" id="{631BCE2A-BFFD-A92C-381A-69907EDBC9A2}"/>
              </a:ext>
            </a:extLst>
          </p:cNvPr>
          <p:cNvSpPr txBox="1"/>
          <p:nvPr/>
        </p:nvSpPr>
        <p:spPr>
          <a:xfrm>
            <a:off x="1466766" y="2795393"/>
            <a:ext cx="8463045" cy="3785652"/>
          </a:xfrm>
          <a:prstGeom prst="rect">
            <a:avLst/>
          </a:prstGeom>
          <a:solidFill>
            <a:srgbClr val="00FD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48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How much truth do we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I" sz="48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What is our percetion of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W</a:t>
            </a:r>
            <a:r>
              <a:rPr kumimoji="0" lang="en-CI" sz="48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hat is our representation of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W</a:t>
            </a:r>
            <a:r>
              <a:rPr kumimoji="0" lang="en-CI" sz="48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hat is our interpretation of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W</a:t>
            </a:r>
            <a:r>
              <a:rPr kumimoji="0" lang="en-CI" sz="48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hat is our application of it?</a:t>
            </a:r>
          </a:p>
        </p:txBody>
      </p:sp>
      <p:sp>
        <p:nvSpPr>
          <p:cNvPr id="2" name="TextBox 1">
            <a:extLst>
              <a:ext uri="{FF2B5EF4-FFF2-40B4-BE49-F238E27FC236}">
                <a16:creationId xmlns:a16="http://schemas.microsoft.com/office/drawing/2014/main" id="{8F00A8A5-3053-FEBC-F3C5-4A1BFBA40337}"/>
              </a:ext>
            </a:extLst>
          </p:cNvPr>
          <p:cNvSpPr txBox="1"/>
          <p:nvPr/>
        </p:nvSpPr>
        <p:spPr>
          <a:xfrm>
            <a:off x="5123793" y="1501142"/>
            <a:ext cx="6049032" cy="584775"/>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32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Jesus’ interpretation of truth:</a:t>
            </a:r>
            <a:endParaRPr kumimoji="0" lang="en-CI" sz="32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endParaRPr>
          </a:p>
        </p:txBody>
      </p:sp>
      <p:sp>
        <p:nvSpPr>
          <p:cNvPr id="4" name="TextBox 3">
            <a:extLst>
              <a:ext uri="{FF2B5EF4-FFF2-40B4-BE49-F238E27FC236}">
                <a16:creationId xmlns:a16="http://schemas.microsoft.com/office/drawing/2014/main" id="{A9FE6478-6191-6EAB-F89A-62D91E3B20D7}"/>
              </a:ext>
            </a:extLst>
          </p:cNvPr>
          <p:cNvSpPr txBox="1"/>
          <p:nvPr/>
        </p:nvSpPr>
        <p:spPr>
          <a:xfrm>
            <a:off x="5123792" y="936964"/>
            <a:ext cx="5849007" cy="584775"/>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32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Jesus’ representation of truth:</a:t>
            </a:r>
            <a:endParaRPr kumimoji="0" lang="en-CI" sz="32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endParaRPr>
          </a:p>
        </p:txBody>
      </p:sp>
      <p:sp>
        <p:nvSpPr>
          <p:cNvPr id="5" name="TextBox 4">
            <a:extLst>
              <a:ext uri="{FF2B5EF4-FFF2-40B4-BE49-F238E27FC236}">
                <a16:creationId xmlns:a16="http://schemas.microsoft.com/office/drawing/2014/main" id="{11E661C6-F892-4AD8-DA3C-CD07B3CFF2C5}"/>
              </a:ext>
            </a:extLst>
          </p:cNvPr>
          <p:cNvSpPr txBox="1"/>
          <p:nvPr/>
        </p:nvSpPr>
        <p:spPr>
          <a:xfrm>
            <a:off x="5123792" y="397556"/>
            <a:ext cx="5406095" cy="584775"/>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32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Jesus’ perception of truth:</a:t>
            </a:r>
            <a:endParaRPr kumimoji="0" lang="en-CI" sz="32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endParaRPr>
          </a:p>
        </p:txBody>
      </p:sp>
      <p:sp>
        <p:nvSpPr>
          <p:cNvPr id="6" name="TextBox 5">
            <a:extLst>
              <a:ext uri="{FF2B5EF4-FFF2-40B4-BE49-F238E27FC236}">
                <a16:creationId xmlns:a16="http://schemas.microsoft.com/office/drawing/2014/main" id="{44D0B8D1-E59D-3C97-247E-6610DE13D76B}"/>
              </a:ext>
            </a:extLst>
          </p:cNvPr>
          <p:cNvSpPr txBox="1"/>
          <p:nvPr/>
        </p:nvSpPr>
        <p:spPr>
          <a:xfrm>
            <a:off x="5123793" y="2071016"/>
            <a:ext cx="5849006" cy="584775"/>
          </a:xfrm>
          <a:prstGeom prst="rect">
            <a:avLst/>
          </a:prstGeom>
          <a:solidFill>
            <a:schemeClr val="bg1"/>
          </a:solid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32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rPr>
              <a:t>Jesus’ application of truth:</a:t>
            </a:r>
            <a:endParaRPr kumimoji="0" lang="en-CI" sz="3200" b="0" i="0" u="none" strike="noStrike" kern="1200" cap="none" spc="0" normalizeH="0" baseline="0" noProof="0" dirty="0">
              <a:ln>
                <a:noFill/>
              </a:ln>
              <a:solidFill>
                <a:prstClr val="black"/>
              </a:solidFill>
              <a:effectLst/>
              <a:uLnTx/>
              <a:uFillTx/>
              <a:latin typeface="AkayaKanadaka" panose="02010502080401010103" pitchFamily="2" charset="77"/>
              <a:cs typeface="AkayaKanadaka" panose="02010502080401010103" pitchFamily="2" charset="77"/>
            </a:endParaRPr>
          </a:p>
        </p:txBody>
      </p:sp>
    </p:spTree>
    <p:extLst>
      <p:ext uri="{BB962C8B-B14F-4D97-AF65-F5344CB8AC3E}">
        <p14:creationId xmlns:p14="http://schemas.microsoft.com/office/powerpoint/2010/main" val="123690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fltVal val="0"/>
                                          </p:val>
                                        </p:tav>
                                        <p:tav tm="100000">
                                          <p:val>
                                            <p:strVal val="#ppt_w"/>
                                          </p:val>
                                        </p:tav>
                                      </p:tavLst>
                                    </p:anim>
                                    <p:anim calcmode="lin" valueType="num">
                                      <p:cBhvr>
                                        <p:cTn id="46" dur="1000" fill="hold"/>
                                        <p:tgtEl>
                                          <p:spTgt spid="4"/>
                                        </p:tgtEl>
                                        <p:attrNameLst>
                                          <p:attrName>ppt_h</p:attrName>
                                        </p:attrNameLst>
                                      </p:cBhvr>
                                      <p:tavLst>
                                        <p:tav tm="0">
                                          <p:val>
                                            <p:fltVal val="0"/>
                                          </p:val>
                                        </p:tav>
                                        <p:tav tm="100000">
                                          <p:val>
                                            <p:strVal val="#ppt_h"/>
                                          </p:val>
                                        </p:tav>
                                      </p:tavLst>
                                    </p:anim>
                                    <p:anim calcmode="lin" valueType="num">
                                      <p:cBhvr>
                                        <p:cTn id="47" dur="1000" fill="hold"/>
                                        <p:tgtEl>
                                          <p:spTgt spid="4"/>
                                        </p:tgtEl>
                                        <p:attrNameLst>
                                          <p:attrName>style.rotation</p:attrName>
                                        </p:attrNameLst>
                                      </p:cBhvr>
                                      <p:tavLst>
                                        <p:tav tm="0">
                                          <p:val>
                                            <p:fltVal val="90"/>
                                          </p:val>
                                        </p:tav>
                                        <p:tav tm="100000">
                                          <p:val>
                                            <p:fltVal val="0"/>
                                          </p:val>
                                        </p:tav>
                                      </p:tavLst>
                                    </p:anim>
                                    <p:animEffect transition="in" filter="fade">
                                      <p:cBhvr>
                                        <p:cTn id="48" dur="1000"/>
                                        <p:tgtEl>
                                          <p:spTgt spid="4"/>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fltVal val="0"/>
                                          </p:val>
                                        </p:tav>
                                        <p:tav tm="100000">
                                          <p:val>
                                            <p:strVal val="#ppt_h"/>
                                          </p:val>
                                        </p:tav>
                                      </p:tavLst>
                                    </p:anim>
                                    <p:anim calcmode="lin" valueType="num">
                                      <p:cBhvr>
                                        <p:cTn id="59" dur="1000" fill="hold"/>
                                        <p:tgtEl>
                                          <p:spTgt spid="6"/>
                                        </p:tgtEl>
                                        <p:attrNameLst>
                                          <p:attrName>style.rotation</p:attrName>
                                        </p:attrNameLst>
                                      </p:cBhvr>
                                      <p:tavLst>
                                        <p:tav tm="0">
                                          <p:val>
                                            <p:fltVal val="90"/>
                                          </p:val>
                                        </p:tav>
                                        <p:tav tm="100000">
                                          <p:val>
                                            <p:fltVal val="0"/>
                                          </p:val>
                                        </p:tav>
                                      </p:tavLst>
                                    </p:anim>
                                    <p:animEffect transition="in" filter="fade">
                                      <p:cBhvr>
                                        <p:cTn id="6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2229</Words>
  <Application>Microsoft Macintosh PowerPoint</Application>
  <PresentationFormat>Widescreen</PresentationFormat>
  <Paragraphs>360</Paragraphs>
  <Slides>44</Slides>
  <Notes>35</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44</vt:i4>
      </vt:variant>
    </vt:vector>
  </HeadingPairs>
  <TitlesOfParts>
    <vt:vector size="68" baseType="lpstr">
      <vt:lpstr>AkayaKanadaka</vt:lpstr>
      <vt:lpstr>Algerian</vt:lpstr>
      <vt:lpstr>American Typewriter</vt:lpstr>
      <vt:lpstr>Apple Chancery</vt:lpstr>
      <vt:lpstr>Arial</vt:lpstr>
      <vt:lpstr>Avenir Next LT Pro</vt:lpstr>
      <vt:lpstr>AvenirNext LT Pro Medium</vt:lpstr>
      <vt:lpstr>Berlin Sans FB</vt:lpstr>
      <vt:lpstr>Book Antiqua</vt:lpstr>
      <vt:lpstr>Bradley Hand</vt:lpstr>
      <vt:lpstr>Britannic Bold</vt:lpstr>
      <vt:lpstr>Calibri</vt:lpstr>
      <vt:lpstr>Calibri Light</vt:lpstr>
      <vt:lpstr>Calisto MT</vt:lpstr>
      <vt:lpstr>Castellar</vt:lpstr>
      <vt:lpstr>Gill Sans MT</vt:lpstr>
      <vt:lpstr>Hadassah Friedlaender</vt:lpstr>
      <vt:lpstr>Iowan Old Style Black</vt:lpstr>
      <vt:lpstr>Sagona</vt:lpstr>
      <vt:lpstr>Sagona Book</vt:lpstr>
      <vt:lpstr>system-ui</vt:lpstr>
      <vt:lpstr>Wingdings</vt:lpstr>
      <vt:lpstr>Office Theme</vt:lpstr>
      <vt:lpstr>BlockprintVTI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  The End-Time  Dynamics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 you set out to play your role as a believer,  Never Forget That</vt:lpstr>
      <vt:lpstr>PowerPoint Presentation</vt:lpstr>
      <vt:lpstr>PowerPoint Presentation</vt:lpstr>
      <vt:lpstr>May be the Enemy of wholistic freedom Keeps Rightly Pointing At Your Daily Life, Saying:</vt:lpstr>
      <vt:lpstr>When the Devil Constantly Remind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ROLE AS A BELIEVER</dc:title>
  <dc:creator>Juvenal Balisasa</dc:creator>
  <cp:lastModifiedBy>Juvenal Balisasa</cp:lastModifiedBy>
  <cp:revision>6</cp:revision>
  <dcterms:created xsi:type="dcterms:W3CDTF">2023-07-13T09:41:53Z</dcterms:created>
  <dcterms:modified xsi:type="dcterms:W3CDTF">2023-07-13T18:42:22Z</dcterms:modified>
</cp:coreProperties>
</file>