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350" r:id="rId4"/>
    <p:sldId id="328" r:id="rId5"/>
    <p:sldId id="257" r:id="rId6"/>
    <p:sldId id="351" r:id="rId7"/>
    <p:sldId id="352" r:id="rId8"/>
    <p:sldId id="353" r:id="rId9"/>
    <p:sldId id="355" r:id="rId10"/>
    <p:sldId id="354" r:id="rId11"/>
    <p:sldId id="357" r:id="rId12"/>
    <p:sldId id="356" r:id="rId13"/>
    <p:sldId id="358" r:id="rId14"/>
    <p:sldId id="359" r:id="rId15"/>
    <p:sldId id="258" r:id="rId16"/>
    <p:sldId id="260" r:id="rId17"/>
    <p:sldId id="360" r:id="rId18"/>
    <p:sldId id="361" r:id="rId19"/>
  </p:sldIdLst>
  <p:sldSz cx="12192000" cy="6858000"/>
  <p:notesSz cx="6858000" cy="9144000"/>
  <p:defaultTextStyle>
    <a:defPPr>
      <a:defRPr lang="en-C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2E7E-2A01-A85B-98A9-9AA7022CE5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I"/>
          </a:p>
        </p:txBody>
      </p:sp>
      <p:sp>
        <p:nvSpPr>
          <p:cNvPr id="3" name="Subtitle 2">
            <a:extLst>
              <a:ext uri="{FF2B5EF4-FFF2-40B4-BE49-F238E27FC236}">
                <a16:creationId xmlns:a16="http://schemas.microsoft.com/office/drawing/2014/main" id="{772397B3-B4B2-1557-5B55-39EED7EC7E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I"/>
          </a:p>
        </p:txBody>
      </p:sp>
      <p:sp>
        <p:nvSpPr>
          <p:cNvPr id="4" name="Date Placeholder 3">
            <a:extLst>
              <a:ext uri="{FF2B5EF4-FFF2-40B4-BE49-F238E27FC236}">
                <a16:creationId xmlns:a16="http://schemas.microsoft.com/office/drawing/2014/main" id="{770D53E0-FCF2-EBFC-C511-5B12B53A39A3}"/>
              </a:ext>
            </a:extLst>
          </p:cNvPr>
          <p:cNvSpPr>
            <a:spLocks noGrp="1"/>
          </p:cNvSpPr>
          <p:nvPr>
            <p:ph type="dt" sz="half" idx="10"/>
          </p:nvPr>
        </p:nvSpPr>
        <p:spPr/>
        <p:txBody>
          <a:bodyPr/>
          <a:lstStyle/>
          <a:p>
            <a:fld id="{43F3C269-F659-5341-8F0C-B619DD4C1B49}" type="datetimeFigureOut">
              <a:rPr lang="en-CI" smtClean="0"/>
              <a:t>10/30/22</a:t>
            </a:fld>
            <a:endParaRPr lang="en-CI"/>
          </a:p>
        </p:txBody>
      </p:sp>
      <p:sp>
        <p:nvSpPr>
          <p:cNvPr id="5" name="Footer Placeholder 4">
            <a:extLst>
              <a:ext uri="{FF2B5EF4-FFF2-40B4-BE49-F238E27FC236}">
                <a16:creationId xmlns:a16="http://schemas.microsoft.com/office/drawing/2014/main" id="{4822A0FD-8FF9-BCE5-381C-8525252BC4F4}"/>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D9BC32B4-F5F2-5B3E-9B70-A61F0CA7CC85}"/>
              </a:ext>
            </a:extLst>
          </p:cNvPr>
          <p:cNvSpPr>
            <a:spLocks noGrp="1"/>
          </p:cNvSpPr>
          <p:nvPr>
            <p:ph type="sldNum" sz="quarter" idx="12"/>
          </p:nvPr>
        </p:nvSpPr>
        <p:spPr/>
        <p:txBody>
          <a:bodyPr/>
          <a:lstStyle/>
          <a:p>
            <a:fld id="{54A0ED2D-6498-F442-B84B-7D91CA671E59}" type="slidenum">
              <a:rPr lang="en-CI" smtClean="0"/>
              <a:t>‹N°›</a:t>
            </a:fld>
            <a:endParaRPr lang="en-CI"/>
          </a:p>
        </p:txBody>
      </p:sp>
    </p:spTree>
    <p:extLst>
      <p:ext uri="{BB962C8B-B14F-4D97-AF65-F5344CB8AC3E}">
        <p14:creationId xmlns:p14="http://schemas.microsoft.com/office/powerpoint/2010/main" val="26419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4273-122D-3745-3845-AA7CD1ED30A9}"/>
              </a:ext>
            </a:extLst>
          </p:cNvPr>
          <p:cNvSpPr>
            <a:spLocks noGrp="1"/>
          </p:cNvSpPr>
          <p:nvPr>
            <p:ph type="title"/>
          </p:nvPr>
        </p:nvSpPr>
        <p:spPr/>
        <p:txBody>
          <a:bodyPr/>
          <a:lstStyle/>
          <a:p>
            <a:r>
              <a:rPr lang="en-US"/>
              <a:t>Click to edit Master title style</a:t>
            </a:r>
            <a:endParaRPr lang="en-CI"/>
          </a:p>
        </p:txBody>
      </p:sp>
      <p:sp>
        <p:nvSpPr>
          <p:cNvPr id="3" name="Vertical Text Placeholder 2">
            <a:extLst>
              <a:ext uri="{FF2B5EF4-FFF2-40B4-BE49-F238E27FC236}">
                <a16:creationId xmlns:a16="http://schemas.microsoft.com/office/drawing/2014/main" id="{C7822906-7615-D6F3-2A6B-15287DC47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4886C61E-5C11-03AA-ACB8-9BD8F94F288A}"/>
              </a:ext>
            </a:extLst>
          </p:cNvPr>
          <p:cNvSpPr>
            <a:spLocks noGrp="1"/>
          </p:cNvSpPr>
          <p:nvPr>
            <p:ph type="dt" sz="half" idx="10"/>
          </p:nvPr>
        </p:nvSpPr>
        <p:spPr/>
        <p:txBody>
          <a:bodyPr/>
          <a:lstStyle/>
          <a:p>
            <a:fld id="{43F3C269-F659-5341-8F0C-B619DD4C1B49}" type="datetimeFigureOut">
              <a:rPr lang="en-CI" smtClean="0"/>
              <a:t>10/30/22</a:t>
            </a:fld>
            <a:endParaRPr lang="en-CI"/>
          </a:p>
        </p:txBody>
      </p:sp>
      <p:sp>
        <p:nvSpPr>
          <p:cNvPr id="5" name="Footer Placeholder 4">
            <a:extLst>
              <a:ext uri="{FF2B5EF4-FFF2-40B4-BE49-F238E27FC236}">
                <a16:creationId xmlns:a16="http://schemas.microsoft.com/office/drawing/2014/main" id="{38F87134-E025-3481-D315-709260263C4E}"/>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3AD1A3CC-E5C8-9181-70E0-BA8F200A5B55}"/>
              </a:ext>
            </a:extLst>
          </p:cNvPr>
          <p:cNvSpPr>
            <a:spLocks noGrp="1"/>
          </p:cNvSpPr>
          <p:nvPr>
            <p:ph type="sldNum" sz="quarter" idx="12"/>
          </p:nvPr>
        </p:nvSpPr>
        <p:spPr/>
        <p:txBody>
          <a:bodyPr/>
          <a:lstStyle/>
          <a:p>
            <a:fld id="{54A0ED2D-6498-F442-B84B-7D91CA671E59}" type="slidenum">
              <a:rPr lang="en-CI" smtClean="0"/>
              <a:t>‹N°›</a:t>
            </a:fld>
            <a:endParaRPr lang="en-CI"/>
          </a:p>
        </p:txBody>
      </p:sp>
    </p:spTree>
    <p:extLst>
      <p:ext uri="{BB962C8B-B14F-4D97-AF65-F5344CB8AC3E}">
        <p14:creationId xmlns:p14="http://schemas.microsoft.com/office/powerpoint/2010/main" val="262864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B27310-1118-8C32-44D9-B082994392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I"/>
          </a:p>
        </p:txBody>
      </p:sp>
      <p:sp>
        <p:nvSpPr>
          <p:cNvPr id="3" name="Vertical Text Placeholder 2">
            <a:extLst>
              <a:ext uri="{FF2B5EF4-FFF2-40B4-BE49-F238E27FC236}">
                <a16:creationId xmlns:a16="http://schemas.microsoft.com/office/drawing/2014/main" id="{1343B24B-8770-F33A-A963-EFDEC1224F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1BE08FEE-75C6-6379-1CDA-A76CF6D75C4D}"/>
              </a:ext>
            </a:extLst>
          </p:cNvPr>
          <p:cNvSpPr>
            <a:spLocks noGrp="1"/>
          </p:cNvSpPr>
          <p:nvPr>
            <p:ph type="dt" sz="half" idx="10"/>
          </p:nvPr>
        </p:nvSpPr>
        <p:spPr/>
        <p:txBody>
          <a:bodyPr/>
          <a:lstStyle/>
          <a:p>
            <a:fld id="{43F3C269-F659-5341-8F0C-B619DD4C1B49}" type="datetimeFigureOut">
              <a:rPr lang="en-CI" smtClean="0"/>
              <a:t>10/30/22</a:t>
            </a:fld>
            <a:endParaRPr lang="en-CI"/>
          </a:p>
        </p:txBody>
      </p:sp>
      <p:sp>
        <p:nvSpPr>
          <p:cNvPr id="5" name="Footer Placeholder 4">
            <a:extLst>
              <a:ext uri="{FF2B5EF4-FFF2-40B4-BE49-F238E27FC236}">
                <a16:creationId xmlns:a16="http://schemas.microsoft.com/office/drawing/2014/main" id="{00A7700C-9513-9312-D3C4-3F56BED9E350}"/>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3E08070C-77EA-98B0-75BE-436397F105E2}"/>
              </a:ext>
            </a:extLst>
          </p:cNvPr>
          <p:cNvSpPr>
            <a:spLocks noGrp="1"/>
          </p:cNvSpPr>
          <p:nvPr>
            <p:ph type="sldNum" sz="quarter" idx="12"/>
          </p:nvPr>
        </p:nvSpPr>
        <p:spPr/>
        <p:txBody>
          <a:bodyPr/>
          <a:lstStyle/>
          <a:p>
            <a:fld id="{54A0ED2D-6498-F442-B84B-7D91CA671E59}" type="slidenum">
              <a:rPr lang="en-CI" smtClean="0"/>
              <a:t>‹N°›</a:t>
            </a:fld>
            <a:endParaRPr lang="en-CI"/>
          </a:p>
        </p:txBody>
      </p:sp>
    </p:spTree>
    <p:extLst>
      <p:ext uri="{BB962C8B-B14F-4D97-AF65-F5344CB8AC3E}">
        <p14:creationId xmlns:p14="http://schemas.microsoft.com/office/powerpoint/2010/main" val="313260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 name="Rectangle 4"/>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Rectangle 6"/>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0" name="Rectangle 9"/>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11" name="Rounded Rectangle 10"/>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12" name="Rounded Rectangle 11"/>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Rectangle 13"/>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6" name="Rectangle 15"/>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Oval 24"/>
          <p:cNvSpPr/>
          <p:nvPr userDrawn="1"/>
        </p:nvSpPr>
        <p:spPr>
          <a:xfrm>
            <a:off x="9444038" y="4530725"/>
            <a:ext cx="1681162" cy="165258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Lucida Sans Unicode" panose="020B0602030504020204" pitchFamily="34" charset="0"/>
              <a:ea typeface="+mn-ea"/>
              <a:cs typeface="Arial" panose="020B0604020202020204" pitchFamily="34" charset="0"/>
            </a:endParaRPr>
          </a:p>
        </p:txBody>
      </p:sp>
      <p:pic>
        <p:nvPicPr>
          <p:cNvPr id="18" name="Picture 48"/>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l="18050" r="16534" b="41411"/>
          <a:stretch>
            <a:fillRect/>
          </a:stretch>
        </p:blipFill>
        <p:spPr bwMode="auto">
          <a:xfrm>
            <a:off x="9652000" y="4710113"/>
            <a:ext cx="12652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ECD6C6A-86CF-46B8-B651-8242505AC513}"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21" name="Slide Number Placeholder 28"/>
          <p:cNvSpPr>
            <a:spLocks noGrp="1"/>
          </p:cNvSpPr>
          <p:nvPr>
            <p:ph type="sldNum" sz="quarter" idx="12"/>
          </p:nvPr>
        </p:nvSpPr>
        <p:spPr>
          <a:xfrm>
            <a:off x="11093450" y="1588"/>
            <a:ext cx="996950" cy="365125"/>
          </a:xfrm>
        </p:spPr>
        <p:txBody>
          <a:bodyPr/>
          <a:lstStyle>
            <a:lvl1pPr>
              <a:defRPr smtClean="0">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B8AB906-3258-4BB9-881F-3C386D2B550B}" type="slidenum">
              <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434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B9D343A-3C55-47B7-89D6-AA76F5121186}"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78E0A58-9CC1-444F-A214-99C4C0069762}"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940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5D1B4B2-8D6B-4EB3-A728-49086648EA9C}"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99BBCF8-E6C3-4CDB-B10E-0C45F47FC13C}"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9519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9CCBD80-17F0-4FD5-BE53-7F45853D78EB}"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4F49270-9C9C-43A3-8349-DC803662917D}"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1245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3D8B69-860D-4BFB-AF60-C83EAFFDA674}"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8" name="Slide Number Placeholder 26"/>
          <p:cNvSpPr>
            <a:spLocks noGrp="1"/>
          </p:cNvSpPr>
          <p:nvPr>
            <p:ph type="sldNum" sz="quarter" idx="11"/>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867F079-0C27-46E5-B862-9815751DA262}"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Footer Placeholder 27"/>
          <p:cNvSpPr>
            <a:spLocks noGrp="1"/>
          </p:cNvSpPr>
          <p:nvPr>
            <p:ph type="ftr" sz="quarter" idx="12"/>
          </p:nvPr>
        </p:nvSpPr>
        <p:spPr/>
        <p:txBody>
          <a:bodyPr rtlCol="0"/>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4076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9D12C97-D58D-4F80-BFDB-AF330FFD8529}"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4" name="Footer Placeholder 3"/>
          <p:cNvSpPr>
            <a:spLocks noGrp="1"/>
          </p:cNvSpPr>
          <p:nvPr>
            <p:ph type="ftr" sz="quarter" idx="1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2"/>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B00DCC7-524D-421F-B395-1F6A36DA4481}"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2133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6799DEA-1EFD-42CA-8504-A89209A62CD7}"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3" name="Footer Placeholder 2"/>
          <p:cNvSpPr>
            <a:spLocks noGrp="1"/>
          </p:cNvSpPr>
          <p:nvPr>
            <p:ph type="ftr" sz="quarter" idx="1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4" name="Slide Number Placeholder 3"/>
          <p:cNvSpPr>
            <a:spLocks noGrp="1"/>
          </p:cNvSpPr>
          <p:nvPr>
            <p:ph type="sldNum" sz="quarter" idx="12"/>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67432CA-0414-4767-84BA-7AC321AB0187}"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6093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A6915C90-99B4-4B15-9664-D10F95473C9A}"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6E1A3C5-83FF-4A32-A85B-DA355CBBC232}"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026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9A0A-3DDF-3CDC-3FFE-34F44EF9E6AB}"/>
              </a:ext>
            </a:extLst>
          </p:cNvPr>
          <p:cNvSpPr>
            <a:spLocks noGrp="1"/>
          </p:cNvSpPr>
          <p:nvPr>
            <p:ph type="title"/>
          </p:nvPr>
        </p:nvSpPr>
        <p:spPr/>
        <p:txBody>
          <a:bodyPr/>
          <a:lstStyle/>
          <a:p>
            <a:r>
              <a:rPr lang="en-US"/>
              <a:t>Click to edit Master title style</a:t>
            </a:r>
            <a:endParaRPr lang="en-CI"/>
          </a:p>
        </p:txBody>
      </p:sp>
      <p:sp>
        <p:nvSpPr>
          <p:cNvPr id="3" name="Content Placeholder 2">
            <a:extLst>
              <a:ext uri="{FF2B5EF4-FFF2-40B4-BE49-F238E27FC236}">
                <a16:creationId xmlns:a16="http://schemas.microsoft.com/office/drawing/2014/main" id="{C4D49DC3-91A5-E4BE-6EE4-2A58D06A31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9DCCB94E-2D5B-771B-9D81-AFB513F04940}"/>
              </a:ext>
            </a:extLst>
          </p:cNvPr>
          <p:cNvSpPr>
            <a:spLocks noGrp="1"/>
          </p:cNvSpPr>
          <p:nvPr>
            <p:ph type="dt" sz="half" idx="10"/>
          </p:nvPr>
        </p:nvSpPr>
        <p:spPr/>
        <p:txBody>
          <a:bodyPr/>
          <a:lstStyle/>
          <a:p>
            <a:fld id="{43F3C269-F659-5341-8F0C-B619DD4C1B49}" type="datetimeFigureOut">
              <a:rPr lang="en-CI" smtClean="0"/>
              <a:t>10/30/22</a:t>
            </a:fld>
            <a:endParaRPr lang="en-CI"/>
          </a:p>
        </p:txBody>
      </p:sp>
      <p:sp>
        <p:nvSpPr>
          <p:cNvPr id="5" name="Footer Placeholder 4">
            <a:extLst>
              <a:ext uri="{FF2B5EF4-FFF2-40B4-BE49-F238E27FC236}">
                <a16:creationId xmlns:a16="http://schemas.microsoft.com/office/drawing/2014/main" id="{8573DC09-28E8-A17D-5C83-A30DC52DF700}"/>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8EDAEE92-49A2-722E-C2F6-9B401E124949}"/>
              </a:ext>
            </a:extLst>
          </p:cNvPr>
          <p:cNvSpPr>
            <a:spLocks noGrp="1"/>
          </p:cNvSpPr>
          <p:nvPr>
            <p:ph type="sldNum" sz="quarter" idx="12"/>
          </p:nvPr>
        </p:nvSpPr>
        <p:spPr/>
        <p:txBody>
          <a:bodyPr/>
          <a:lstStyle/>
          <a:p>
            <a:fld id="{54A0ED2D-6498-F442-B84B-7D91CA671E59}" type="slidenum">
              <a:rPr lang="en-CI" smtClean="0"/>
              <a:t>‹N°›</a:t>
            </a:fld>
            <a:endParaRPr lang="en-CI"/>
          </a:p>
        </p:txBody>
      </p:sp>
    </p:spTree>
    <p:extLst>
      <p:ext uri="{BB962C8B-B14F-4D97-AF65-F5344CB8AC3E}">
        <p14:creationId xmlns:p14="http://schemas.microsoft.com/office/powerpoint/2010/main" val="3504951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B877BDF-1E2D-4FA1-A6D1-882CF0AF1A20}"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FE3AF29-6652-42CD-B6A9-526AC5566B71}"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619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E81F901-5564-412A-A1B6-AAFC47A2DA29}"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1E4CF3-B2E5-45D2-8BF8-48ABB9A7E1A8}"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8974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FB668B3-00A3-48F9-88FB-DFF840993199}"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EDFF949-3E47-4246-90FD-3E3659603E71}"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771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2083-0314-4DAD-C7ED-EA03CC8529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I"/>
          </a:p>
        </p:txBody>
      </p:sp>
      <p:sp>
        <p:nvSpPr>
          <p:cNvPr id="3" name="Text Placeholder 2">
            <a:extLst>
              <a:ext uri="{FF2B5EF4-FFF2-40B4-BE49-F238E27FC236}">
                <a16:creationId xmlns:a16="http://schemas.microsoft.com/office/drawing/2014/main" id="{FCF98557-E435-D145-405D-560B7F57D4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0081C-EFC9-D7AA-AFEE-C44BC8A197D5}"/>
              </a:ext>
            </a:extLst>
          </p:cNvPr>
          <p:cNvSpPr>
            <a:spLocks noGrp="1"/>
          </p:cNvSpPr>
          <p:nvPr>
            <p:ph type="dt" sz="half" idx="10"/>
          </p:nvPr>
        </p:nvSpPr>
        <p:spPr/>
        <p:txBody>
          <a:bodyPr/>
          <a:lstStyle/>
          <a:p>
            <a:fld id="{43F3C269-F659-5341-8F0C-B619DD4C1B49}" type="datetimeFigureOut">
              <a:rPr lang="en-CI" smtClean="0"/>
              <a:t>10/30/22</a:t>
            </a:fld>
            <a:endParaRPr lang="en-CI"/>
          </a:p>
        </p:txBody>
      </p:sp>
      <p:sp>
        <p:nvSpPr>
          <p:cNvPr id="5" name="Footer Placeholder 4">
            <a:extLst>
              <a:ext uri="{FF2B5EF4-FFF2-40B4-BE49-F238E27FC236}">
                <a16:creationId xmlns:a16="http://schemas.microsoft.com/office/drawing/2014/main" id="{6961D312-DCB8-84E6-D5F7-ECE6955ABED6}"/>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F1A1F50F-104C-76D7-86E0-8E0637D3C79B}"/>
              </a:ext>
            </a:extLst>
          </p:cNvPr>
          <p:cNvSpPr>
            <a:spLocks noGrp="1"/>
          </p:cNvSpPr>
          <p:nvPr>
            <p:ph type="sldNum" sz="quarter" idx="12"/>
          </p:nvPr>
        </p:nvSpPr>
        <p:spPr/>
        <p:txBody>
          <a:bodyPr/>
          <a:lstStyle/>
          <a:p>
            <a:fld id="{54A0ED2D-6498-F442-B84B-7D91CA671E59}" type="slidenum">
              <a:rPr lang="en-CI" smtClean="0"/>
              <a:t>‹N°›</a:t>
            </a:fld>
            <a:endParaRPr lang="en-CI"/>
          </a:p>
        </p:txBody>
      </p:sp>
    </p:spTree>
    <p:extLst>
      <p:ext uri="{BB962C8B-B14F-4D97-AF65-F5344CB8AC3E}">
        <p14:creationId xmlns:p14="http://schemas.microsoft.com/office/powerpoint/2010/main" val="210782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30FB-AC8A-31DF-C41D-A66D16EFBC80}"/>
              </a:ext>
            </a:extLst>
          </p:cNvPr>
          <p:cNvSpPr>
            <a:spLocks noGrp="1"/>
          </p:cNvSpPr>
          <p:nvPr>
            <p:ph type="title"/>
          </p:nvPr>
        </p:nvSpPr>
        <p:spPr/>
        <p:txBody>
          <a:bodyPr/>
          <a:lstStyle/>
          <a:p>
            <a:r>
              <a:rPr lang="en-US"/>
              <a:t>Click to edit Master title style</a:t>
            </a:r>
            <a:endParaRPr lang="en-CI"/>
          </a:p>
        </p:txBody>
      </p:sp>
      <p:sp>
        <p:nvSpPr>
          <p:cNvPr id="3" name="Content Placeholder 2">
            <a:extLst>
              <a:ext uri="{FF2B5EF4-FFF2-40B4-BE49-F238E27FC236}">
                <a16:creationId xmlns:a16="http://schemas.microsoft.com/office/drawing/2014/main" id="{9BA5327B-A292-FC2A-9CD5-BB573906B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Content Placeholder 3">
            <a:extLst>
              <a:ext uri="{FF2B5EF4-FFF2-40B4-BE49-F238E27FC236}">
                <a16:creationId xmlns:a16="http://schemas.microsoft.com/office/drawing/2014/main" id="{109E92CF-86BD-33A1-4770-47E8EDA704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5" name="Date Placeholder 4">
            <a:extLst>
              <a:ext uri="{FF2B5EF4-FFF2-40B4-BE49-F238E27FC236}">
                <a16:creationId xmlns:a16="http://schemas.microsoft.com/office/drawing/2014/main" id="{527A1956-6AE6-45FE-2321-5AA148B12E63}"/>
              </a:ext>
            </a:extLst>
          </p:cNvPr>
          <p:cNvSpPr>
            <a:spLocks noGrp="1"/>
          </p:cNvSpPr>
          <p:nvPr>
            <p:ph type="dt" sz="half" idx="10"/>
          </p:nvPr>
        </p:nvSpPr>
        <p:spPr/>
        <p:txBody>
          <a:bodyPr/>
          <a:lstStyle/>
          <a:p>
            <a:fld id="{43F3C269-F659-5341-8F0C-B619DD4C1B49}" type="datetimeFigureOut">
              <a:rPr lang="en-CI" smtClean="0"/>
              <a:t>10/30/22</a:t>
            </a:fld>
            <a:endParaRPr lang="en-CI"/>
          </a:p>
        </p:txBody>
      </p:sp>
      <p:sp>
        <p:nvSpPr>
          <p:cNvPr id="6" name="Footer Placeholder 5">
            <a:extLst>
              <a:ext uri="{FF2B5EF4-FFF2-40B4-BE49-F238E27FC236}">
                <a16:creationId xmlns:a16="http://schemas.microsoft.com/office/drawing/2014/main" id="{1550F1C0-3D06-2BD0-C42D-9A210EAAA056}"/>
              </a:ext>
            </a:extLst>
          </p:cNvPr>
          <p:cNvSpPr>
            <a:spLocks noGrp="1"/>
          </p:cNvSpPr>
          <p:nvPr>
            <p:ph type="ftr" sz="quarter" idx="11"/>
          </p:nvPr>
        </p:nvSpPr>
        <p:spPr/>
        <p:txBody>
          <a:bodyPr/>
          <a:lstStyle/>
          <a:p>
            <a:endParaRPr lang="en-CI"/>
          </a:p>
        </p:txBody>
      </p:sp>
      <p:sp>
        <p:nvSpPr>
          <p:cNvPr id="7" name="Slide Number Placeholder 6">
            <a:extLst>
              <a:ext uri="{FF2B5EF4-FFF2-40B4-BE49-F238E27FC236}">
                <a16:creationId xmlns:a16="http://schemas.microsoft.com/office/drawing/2014/main" id="{7D047A32-46D1-66C5-A8DA-04A95519AADC}"/>
              </a:ext>
            </a:extLst>
          </p:cNvPr>
          <p:cNvSpPr>
            <a:spLocks noGrp="1"/>
          </p:cNvSpPr>
          <p:nvPr>
            <p:ph type="sldNum" sz="quarter" idx="12"/>
          </p:nvPr>
        </p:nvSpPr>
        <p:spPr/>
        <p:txBody>
          <a:bodyPr/>
          <a:lstStyle/>
          <a:p>
            <a:fld id="{54A0ED2D-6498-F442-B84B-7D91CA671E59}" type="slidenum">
              <a:rPr lang="en-CI" smtClean="0"/>
              <a:t>‹N°›</a:t>
            </a:fld>
            <a:endParaRPr lang="en-CI"/>
          </a:p>
        </p:txBody>
      </p:sp>
    </p:spTree>
    <p:extLst>
      <p:ext uri="{BB962C8B-B14F-4D97-AF65-F5344CB8AC3E}">
        <p14:creationId xmlns:p14="http://schemas.microsoft.com/office/powerpoint/2010/main" val="215408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4040-509E-CDB3-03BF-1796F4932493}"/>
              </a:ext>
            </a:extLst>
          </p:cNvPr>
          <p:cNvSpPr>
            <a:spLocks noGrp="1"/>
          </p:cNvSpPr>
          <p:nvPr>
            <p:ph type="title"/>
          </p:nvPr>
        </p:nvSpPr>
        <p:spPr>
          <a:xfrm>
            <a:off x="839788" y="365125"/>
            <a:ext cx="10515600" cy="1325563"/>
          </a:xfrm>
        </p:spPr>
        <p:txBody>
          <a:bodyPr/>
          <a:lstStyle/>
          <a:p>
            <a:r>
              <a:rPr lang="en-US"/>
              <a:t>Click to edit Master title style</a:t>
            </a:r>
            <a:endParaRPr lang="en-CI"/>
          </a:p>
        </p:txBody>
      </p:sp>
      <p:sp>
        <p:nvSpPr>
          <p:cNvPr id="3" name="Text Placeholder 2">
            <a:extLst>
              <a:ext uri="{FF2B5EF4-FFF2-40B4-BE49-F238E27FC236}">
                <a16:creationId xmlns:a16="http://schemas.microsoft.com/office/drawing/2014/main" id="{B19DD6EE-873A-ACAC-B7BF-51631917A1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3E4A5-F531-EDF6-2CC2-5A22B2313A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5" name="Text Placeholder 4">
            <a:extLst>
              <a:ext uri="{FF2B5EF4-FFF2-40B4-BE49-F238E27FC236}">
                <a16:creationId xmlns:a16="http://schemas.microsoft.com/office/drawing/2014/main" id="{EB56DCD1-112A-DA6E-9A3D-966F0A829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4807B5-E788-0F9C-2A22-5A111363BE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7" name="Date Placeholder 6">
            <a:extLst>
              <a:ext uri="{FF2B5EF4-FFF2-40B4-BE49-F238E27FC236}">
                <a16:creationId xmlns:a16="http://schemas.microsoft.com/office/drawing/2014/main" id="{957572BA-5D5D-0791-2EB2-5E72E812E60A}"/>
              </a:ext>
            </a:extLst>
          </p:cNvPr>
          <p:cNvSpPr>
            <a:spLocks noGrp="1"/>
          </p:cNvSpPr>
          <p:nvPr>
            <p:ph type="dt" sz="half" idx="10"/>
          </p:nvPr>
        </p:nvSpPr>
        <p:spPr/>
        <p:txBody>
          <a:bodyPr/>
          <a:lstStyle/>
          <a:p>
            <a:fld id="{43F3C269-F659-5341-8F0C-B619DD4C1B49}" type="datetimeFigureOut">
              <a:rPr lang="en-CI" smtClean="0"/>
              <a:t>10/30/22</a:t>
            </a:fld>
            <a:endParaRPr lang="en-CI"/>
          </a:p>
        </p:txBody>
      </p:sp>
      <p:sp>
        <p:nvSpPr>
          <p:cNvPr id="8" name="Footer Placeholder 7">
            <a:extLst>
              <a:ext uri="{FF2B5EF4-FFF2-40B4-BE49-F238E27FC236}">
                <a16:creationId xmlns:a16="http://schemas.microsoft.com/office/drawing/2014/main" id="{28CE82A7-5911-47B5-3DA1-8EEE38CD8E46}"/>
              </a:ext>
            </a:extLst>
          </p:cNvPr>
          <p:cNvSpPr>
            <a:spLocks noGrp="1"/>
          </p:cNvSpPr>
          <p:nvPr>
            <p:ph type="ftr" sz="quarter" idx="11"/>
          </p:nvPr>
        </p:nvSpPr>
        <p:spPr/>
        <p:txBody>
          <a:bodyPr/>
          <a:lstStyle/>
          <a:p>
            <a:endParaRPr lang="en-CI"/>
          </a:p>
        </p:txBody>
      </p:sp>
      <p:sp>
        <p:nvSpPr>
          <p:cNvPr id="9" name="Slide Number Placeholder 8">
            <a:extLst>
              <a:ext uri="{FF2B5EF4-FFF2-40B4-BE49-F238E27FC236}">
                <a16:creationId xmlns:a16="http://schemas.microsoft.com/office/drawing/2014/main" id="{0734FC6B-B51C-A0D3-2630-07718F429963}"/>
              </a:ext>
            </a:extLst>
          </p:cNvPr>
          <p:cNvSpPr>
            <a:spLocks noGrp="1"/>
          </p:cNvSpPr>
          <p:nvPr>
            <p:ph type="sldNum" sz="quarter" idx="12"/>
          </p:nvPr>
        </p:nvSpPr>
        <p:spPr/>
        <p:txBody>
          <a:bodyPr/>
          <a:lstStyle/>
          <a:p>
            <a:fld id="{54A0ED2D-6498-F442-B84B-7D91CA671E59}" type="slidenum">
              <a:rPr lang="en-CI" smtClean="0"/>
              <a:t>‹N°›</a:t>
            </a:fld>
            <a:endParaRPr lang="en-CI"/>
          </a:p>
        </p:txBody>
      </p:sp>
    </p:spTree>
    <p:extLst>
      <p:ext uri="{BB962C8B-B14F-4D97-AF65-F5344CB8AC3E}">
        <p14:creationId xmlns:p14="http://schemas.microsoft.com/office/powerpoint/2010/main" val="380782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D0DFB-D5B0-3B5F-23E1-3D214B94F74C}"/>
              </a:ext>
            </a:extLst>
          </p:cNvPr>
          <p:cNvSpPr>
            <a:spLocks noGrp="1"/>
          </p:cNvSpPr>
          <p:nvPr>
            <p:ph type="title"/>
          </p:nvPr>
        </p:nvSpPr>
        <p:spPr/>
        <p:txBody>
          <a:bodyPr/>
          <a:lstStyle/>
          <a:p>
            <a:r>
              <a:rPr lang="en-US"/>
              <a:t>Click to edit Master title style</a:t>
            </a:r>
            <a:endParaRPr lang="en-CI"/>
          </a:p>
        </p:txBody>
      </p:sp>
      <p:sp>
        <p:nvSpPr>
          <p:cNvPr id="3" name="Date Placeholder 2">
            <a:extLst>
              <a:ext uri="{FF2B5EF4-FFF2-40B4-BE49-F238E27FC236}">
                <a16:creationId xmlns:a16="http://schemas.microsoft.com/office/drawing/2014/main" id="{B14ECCDD-5376-0CE0-4145-0C8F71B9DF3F}"/>
              </a:ext>
            </a:extLst>
          </p:cNvPr>
          <p:cNvSpPr>
            <a:spLocks noGrp="1"/>
          </p:cNvSpPr>
          <p:nvPr>
            <p:ph type="dt" sz="half" idx="10"/>
          </p:nvPr>
        </p:nvSpPr>
        <p:spPr/>
        <p:txBody>
          <a:bodyPr/>
          <a:lstStyle/>
          <a:p>
            <a:fld id="{43F3C269-F659-5341-8F0C-B619DD4C1B49}" type="datetimeFigureOut">
              <a:rPr lang="en-CI" smtClean="0"/>
              <a:t>10/30/22</a:t>
            </a:fld>
            <a:endParaRPr lang="en-CI"/>
          </a:p>
        </p:txBody>
      </p:sp>
      <p:sp>
        <p:nvSpPr>
          <p:cNvPr id="4" name="Footer Placeholder 3">
            <a:extLst>
              <a:ext uri="{FF2B5EF4-FFF2-40B4-BE49-F238E27FC236}">
                <a16:creationId xmlns:a16="http://schemas.microsoft.com/office/drawing/2014/main" id="{3DAC38AE-5D72-1D42-BED8-BDC8927B04AC}"/>
              </a:ext>
            </a:extLst>
          </p:cNvPr>
          <p:cNvSpPr>
            <a:spLocks noGrp="1"/>
          </p:cNvSpPr>
          <p:nvPr>
            <p:ph type="ftr" sz="quarter" idx="11"/>
          </p:nvPr>
        </p:nvSpPr>
        <p:spPr/>
        <p:txBody>
          <a:bodyPr/>
          <a:lstStyle/>
          <a:p>
            <a:endParaRPr lang="en-CI"/>
          </a:p>
        </p:txBody>
      </p:sp>
      <p:sp>
        <p:nvSpPr>
          <p:cNvPr id="5" name="Slide Number Placeholder 4">
            <a:extLst>
              <a:ext uri="{FF2B5EF4-FFF2-40B4-BE49-F238E27FC236}">
                <a16:creationId xmlns:a16="http://schemas.microsoft.com/office/drawing/2014/main" id="{8B542E69-FB41-729C-98DA-761809794E72}"/>
              </a:ext>
            </a:extLst>
          </p:cNvPr>
          <p:cNvSpPr>
            <a:spLocks noGrp="1"/>
          </p:cNvSpPr>
          <p:nvPr>
            <p:ph type="sldNum" sz="quarter" idx="12"/>
          </p:nvPr>
        </p:nvSpPr>
        <p:spPr/>
        <p:txBody>
          <a:bodyPr/>
          <a:lstStyle/>
          <a:p>
            <a:fld id="{54A0ED2D-6498-F442-B84B-7D91CA671E59}" type="slidenum">
              <a:rPr lang="en-CI" smtClean="0"/>
              <a:t>‹N°›</a:t>
            </a:fld>
            <a:endParaRPr lang="en-CI"/>
          </a:p>
        </p:txBody>
      </p:sp>
    </p:spTree>
    <p:extLst>
      <p:ext uri="{BB962C8B-B14F-4D97-AF65-F5344CB8AC3E}">
        <p14:creationId xmlns:p14="http://schemas.microsoft.com/office/powerpoint/2010/main" val="133039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E5A0CB-0870-1F78-2A85-36832039C4A5}"/>
              </a:ext>
            </a:extLst>
          </p:cNvPr>
          <p:cNvSpPr>
            <a:spLocks noGrp="1"/>
          </p:cNvSpPr>
          <p:nvPr>
            <p:ph type="dt" sz="half" idx="10"/>
          </p:nvPr>
        </p:nvSpPr>
        <p:spPr/>
        <p:txBody>
          <a:bodyPr/>
          <a:lstStyle/>
          <a:p>
            <a:fld id="{43F3C269-F659-5341-8F0C-B619DD4C1B49}" type="datetimeFigureOut">
              <a:rPr lang="en-CI" smtClean="0"/>
              <a:t>10/30/22</a:t>
            </a:fld>
            <a:endParaRPr lang="en-CI"/>
          </a:p>
        </p:txBody>
      </p:sp>
      <p:sp>
        <p:nvSpPr>
          <p:cNvPr id="3" name="Footer Placeholder 2">
            <a:extLst>
              <a:ext uri="{FF2B5EF4-FFF2-40B4-BE49-F238E27FC236}">
                <a16:creationId xmlns:a16="http://schemas.microsoft.com/office/drawing/2014/main" id="{CF48070F-F4D6-864E-E728-805D65780AF4}"/>
              </a:ext>
            </a:extLst>
          </p:cNvPr>
          <p:cNvSpPr>
            <a:spLocks noGrp="1"/>
          </p:cNvSpPr>
          <p:nvPr>
            <p:ph type="ftr" sz="quarter" idx="11"/>
          </p:nvPr>
        </p:nvSpPr>
        <p:spPr/>
        <p:txBody>
          <a:bodyPr/>
          <a:lstStyle/>
          <a:p>
            <a:endParaRPr lang="en-CI"/>
          </a:p>
        </p:txBody>
      </p:sp>
      <p:sp>
        <p:nvSpPr>
          <p:cNvPr id="4" name="Slide Number Placeholder 3">
            <a:extLst>
              <a:ext uri="{FF2B5EF4-FFF2-40B4-BE49-F238E27FC236}">
                <a16:creationId xmlns:a16="http://schemas.microsoft.com/office/drawing/2014/main" id="{45A43671-1C2B-3E96-8A1B-1C04B28A2F4B}"/>
              </a:ext>
            </a:extLst>
          </p:cNvPr>
          <p:cNvSpPr>
            <a:spLocks noGrp="1"/>
          </p:cNvSpPr>
          <p:nvPr>
            <p:ph type="sldNum" sz="quarter" idx="12"/>
          </p:nvPr>
        </p:nvSpPr>
        <p:spPr/>
        <p:txBody>
          <a:bodyPr/>
          <a:lstStyle/>
          <a:p>
            <a:fld id="{54A0ED2D-6498-F442-B84B-7D91CA671E59}" type="slidenum">
              <a:rPr lang="en-CI" smtClean="0"/>
              <a:t>‹N°›</a:t>
            </a:fld>
            <a:endParaRPr lang="en-CI"/>
          </a:p>
        </p:txBody>
      </p:sp>
    </p:spTree>
    <p:extLst>
      <p:ext uri="{BB962C8B-B14F-4D97-AF65-F5344CB8AC3E}">
        <p14:creationId xmlns:p14="http://schemas.microsoft.com/office/powerpoint/2010/main" val="115401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5BF3-57C1-C526-1F56-CB8C7B184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I"/>
          </a:p>
        </p:txBody>
      </p:sp>
      <p:sp>
        <p:nvSpPr>
          <p:cNvPr id="3" name="Content Placeholder 2">
            <a:extLst>
              <a:ext uri="{FF2B5EF4-FFF2-40B4-BE49-F238E27FC236}">
                <a16:creationId xmlns:a16="http://schemas.microsoft.com/office/drawing/2014/main" id="{38C12DD8-8F5E-EC78-3365-C90290B59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Text Placeholder 3">
            <a:extLst>
              <a:ext uri="{FF2B5EF4-FFF2-40B4-BE49-F238E27FC236}">
                <a16:creationId xmlns:a16="http://schemas.microsoft.com/office/drawing/2014/main" id="{B32B4E87-B237-F0FA-A90F-E136F9CA2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F9371-ED95-3C01-0EB4-E85D6BB92CA5}"/>
              </a:ext>
            </a:extLst>
          </p:cNvPr>
          <p:cNvSpPr>
            <a:spLocks noGrp="1"/>
          </p:cNvSpPr>
          <p:nvPr>
            <p:ph type="dt" sz="half" idx="10"/>
          </p:nvPr>
        </p:nvSpPr>
        <p:spPr/>
        <p:txBody>
          <a:bodyPr/>
          <a:lstStyle/>
          <a:p>
            <a:fld id="{43F3C269-F659-5341-8F0C-B619DD4C1B49}" type="datetimeFigureOut">
              <a:rPr lang="en-CI" smtClean="0"/>
              <a:t>10/30/22</a:t>
            </a:fld>
            <a:endParaRPr lang="en-CI"/>
          </a:p>
        </p:txBody>
      </p:sp>
      <p:sp>
        <p:nvSpPr>
          <p:cNvPr id="6" name="Footer Placeholder 5">
            <a:extLst>
              <a:ext uri="{FF2B5EF4-FFF2-40B4-BE49-F238E27FC236}">
                <a16:creationId xmlns:a16="http://schemas.microsoft.com/office/drawing/2014/main" id="{B32CAA19-6099-281D-1CFB-5315C08AC6E8}"/>
              </a:ext>
            </a:extLst>
          </p:cNvPr>
          <p:cNvSpPr>
            <a:spLocks noGrp="1"/>
          </p:cNvSpPr>
          <p:nvPr>
            <p:ph type="ftr" sz="quarter" idx="11"/>
          </p:nvPr>
        </p:nvSpPr>
        <p:spPr/>
        <p:txBody>
          <a:bodyPr/>
          <a:lstStyle/>
          <a:p>
            <a:endParaRPr lang="en-CI"/>
          </a:p>
        </p:txBody>
      </p:sp>
      <p:sp>
        <p:nvSpPr>
          <p:cNvPr id="7" name="Slide Number Placeholder 6">
            <a:extLst>
              <a:ext uri="{FF2B5EF4-FFF2-40B4-BE49-F238E27FC236}">
                <a16:creationId xmlns:a16="http://schemas.microsoft.com/office/drawing/2014/main" id="{78ECD8E0-40A6-742F-A096-94C9C6161071}"/>
              </a:ext>
            </a:extLst>
          </p:cNvPr>
          <p:cNvSpPr>
            <a:spLocks noGrp="1"/>
          </p:cNvSpPr>
          <p:nvPr>
            <p:ph type="sldNum" sz="quarter" idx="12"/>
          </p:nvPr>
        </p:nvSpPr>
        <p:spPr/>
        <p:txBody>
          <a:bodyPr/>
          <a:lstStyle/>
          <a:p>
            <a:fld id="{54A0ED2D-6498-F442-B84B-7D91CA671E59}" type="slidenum">
              <a:rPr lang="en-CI" smtClean="0"/>
              <a:t>‹N°›</a:t>
            </a:fld>
            <a:endParaRPr lang="en-CI"/>
          </a:p>
        </p:txBody>
      </p:sp>
    </p:spTree>
    <p:extLst>
      <p:ext uri="{BB962C8B-B14F-4D97-AF65-F5344CB8AC3E}">
        <p14:creationId xmlns:p14="http://schemas.microsoft.com/office/powerpoint/2010/main" val="86089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75CD-8B81-0731-170A-0847F21DE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I"/>
          </a:p>
        </p:txBody>
      </p:sp>
      <p:sp>
        <p:nvSpPr>
          <p:cNvPr id="3" name="Picture Placeholder 2">
            <a:extLst>
              <a:ext uri="{FF2B5EF4-FFF2-40B4-BE49-F238E27FC236}">
                <a16:creationId xmlns:a16="http://schemas.microsoft.com/office/drawing/2014/main" id="{25613E77-23E0-6720-9731-429E47626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I"/>
          </a:p>
        </p:txBody>
      </p:sp>
      <p:sp>
        <p:nvSpPr>
          <p:cNvPr id="4" name="Text Placeholder 3">
            <a:extLst>
              <a:ext uri="{FF2B5EF4-FFF2-40B4-BE49-F238E27FC236}">
                <a16:creationId xmlns:a16="http://schemas.microsoft.com/office/drawing/2014/main" id="{ADFAEA00-69B7-61A5-2BE8-F1B24D58B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55B94-639D-6659-8A2D-C08B0E867504}"/>
              </a:ext>
            </a:extLst>
          </p:cNvPr>
          <p:cNvSpPr>
            <a:spLocks noGrp="1"/>
          </p:cNvSpPr>
          <p:nvPr>
            <p:ph type="dt" sz="half" idx="10"/>
          </p:nvPr>
        </p:nvSpPr>
        <p:spPr/>
        <p:txBody>
          <a:bodyPr/>
          <a:lstStyle/>
          <a:p>
            <a:fld id="{43F3C269-F659-5341-8F0C-B619DD4C1B49}" type="datetimeFigureOut">
              <a:rPr lang="en-CI" smtClean="0"/>
              <a:t>10/30/22</a:t>
            </a:fld>
            <a:endParaRPr lang="en-CI"/>
          </a:p>
        </p:txBody>
      </p:sp>
      <p:sp>
        <p:nvSpPr>
          <p:cNvPr id="6" name="Footer Placeholder 5">
            <a:extLst>
              <a:ext uri="{FF2B5EF4-FFF2-40B4-BE49-F238E27FC236}">
                <a16:creationId xmlns:a16="http://schemas.microsoft.com/office/drawing/2014/main" id="{16C97AF7-215B-0FEA-242F-F3A4BC879FF0}"/>
              </a:ext>
            </a:extLst>
          </p:cNvPr>
          <p:cNvSpPr>
            <a:spLocks noGrp="1"/>
          </p:cNvSpPr>
          <p:nvPr>
            <p:ph type="ftr" sz="quarter" idx="11"/>
          </p:nvPr>
        </p:nvSpPr>
        <p:spPr/>
        <p:txBody>
          <a:bodyPr/>
          <a:lstStyle/>
          <a:p>
            <a:endParaRPr lang="en-CI"/>
          </a:p>
        </p:txBody>
      </p:sp>
      <p:sp>
        <p:nvSpPr>
          <p:cNvPr id="7" name="Slide Number Placeholder 6">
            <a:extLst>
              <a:ext uri="{FF2B5EF4-FFF2-40B4-BE49-F238E27FC236}">
                <a16:creationId xmlns:a16="http://schemas.microsoft.com/office/drawing/2014/main" id="{19AF2902-88F4-2644-6024-02FF528BD9A7}"/>
              </a:ext>
            </a:extLst>
          </p:cNvPr>
          <p:cNvSpPr>
            <a:spLocks noGrp="1"/>
          </p:cNvSpPr>
          <p:nvPr>
            <p:ph type="sldNum" sz="quarter" idx="12"/>
          </p:nvPr>
        </p:nvSpPr>
        <p:spPr/>
        <p:txBody>
          <a:bodyPr/>
          <a:lstStyle/>
          <a:p>
            <a:fld id="{54A0ED2D-6498-F442-B84B-7D91CA671E59}" type="slidenum">
              <a:rPr lang="en-CI" smtClean="0"/>
              <a:t>‹N°›</a:t>
            </a:fld>
            <a:endParaRPr lang="en-CI"/>
          </a:p>
        </p:txBody>
      </p:sp>
    </p:spTree>
    <p:extLst>
      <p:ext uri="{BB962C8B-B14F-4D97-AF65-F5344CB8AC3E}">
        <p14:creationId xmlns:p14="http://schemas.microsoft.com/office/powerpoint/2010/main" val="255484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7ED80B-9750-381B-7438-EA477BE265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I"/>
          </a:p>
        </p:txBody>
      </p:sp>
      <p:sp>
        <p:nvSpPr>
          <p:cNvPr id="3" name="Text Placeholder 2">
            <a:extLst>
              <a:ext uri="{FF2B5EF4-FFF2-40B4-BE49-F238E27FC236}">
                <a16:creationId xmlns:a16="http://schemas.microsoft.com/office/drawing/2014/main" id="{CA6EFF01-0E35-74A5-E268-471BF6343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821628CC-0FD4-3DFC-3A75-567E839A2C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3C269-F659-5341-8F0C-B619DD4C1B49}" type="datetimeFigureOut">
              <a:rPr lang="en-CI" smtClean="0"/>
              <a:t>10/30/22</a:t>
            </a:fld>
            <a:endParaRPr lang="en-CI"/>
          </a:p>
        </p:txBody>
      </p:sp>
      <p:sp>
        <p:nvSpPr>
          <p:cNvPr id="5" name="Footer Placeholder 4">
            <a:extLst>
              <a:ext uri="{FF2B5EF4-FFF2-40B4-BE49-F238E27FC236}">
                <a16:creationId xmlns:a16="http://schemas.microsoft.com/office/drawing/2014/main" id="{3365266E-BFBC-71DC-51D3-F9B7460B4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I"/>
          </a:p>
        </p:txBody>
      </p:sp>
      <p:sp>
        <p:nvSpPr>
          <p:cNvPr id="6" name="Slide Number Placeholder 5">
            <a:extLst>
              <a:ext uri="{FF2B5EF4-FFF2-40B4-BE49-F238E27FC236}">
                <a16:creationId xmlns:a16="http://schemas.microsoft.com/office/drawing/2014/main" id="{B96B0C5C-A554-067A-1599-DF0575136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0ED2D-6498-F442-B84B-7D91CA671E59}" type="slidenum">
              <a:rPr lang="en-CI" smtClean="0"/>
              <a:t>‹N°›</a:t>
            </a:fld>
            <a:endParaRPr lang="en-CI"/>
          </a:p>
        </p:txBody>
      </p:sp>
    </p:spTree>
    <p:extLst>
      <p:ext uri="{BB962C8B-B14F-4D97-AF65-F5344CB8AC3E}">
        <p14:creationId xmlns:p14="http://schemas.microsoft.com/office/powerpoint/2010/main" val="918777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063" name="Title Placeholder 21"/>
          <p:cNvSpPr>
            <a:spLocks noGrp="1"/>
          </p:cNvSpPr>
          <p:nvPr>
            <p:ph type="title"/>
          </p:nvPr>
        </p:nvSpPr>
        <p:spPr bwMode="auto">
          <a:xfrm>
            <a:off x="609600" y="11430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2064" name="Text Placeholder 12"/>
          <p:cNvSpPr>
            <a:spLocks noGrp="1"/>
          </p:cNvSpPr>
          <p:nvPr>
            <p:ph type="body" idx="1"/>
          </p:nvPr>
        </p:nvSpPr>
        <p:spPr bwMode="auto">
          <a:xfrm>
            <a:off x="609600" y="2249488"/>
            <a:ext cx="10972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latinLnBrk="0" hangingPunct="1">
              <a:defRPr kumimoji="0" sz="800">
                <a:solidFill>
                  <a:schemeClr val="accent2"/>
                </a:solidFill>
                <a:latin typeface="Arial"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5E2F23E-954A-47E3-ADC3-3A54DC450130}" type="datetimeFigureOut">
              <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10/30/22</a:t>
            </a:fld>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latinLnBrk="0" hangingPunct="1">
              <a:defRPr kumimoji="0" sz="800">
                <a:solidFill>
                  <a:schemeClr val="accent2"/>
                </a:solidFill>
                <a:latin typeface="Arial"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438086"/>
              </a:solidFill>
              <a:effectLst/>
              <a:uLnTx/>
              <a:uFillTx/>
              <a:latin typeface="Arial" pitchFamily="34" charset="0"/>
              <a:ea typeface="+mn-ea"/>
              <a:cs typeface="Arial" pitchFamily="34" charset="0"/>
            </a:endParaRPr>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mtClean="0">
                <a:solidFill>
                  <a:srgbClr val="FFFFFF"/>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A3F6FF3-7902-4456-99EF-802BCE367D07}"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‹N°›</a:t>
            </a:fld>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10594975" y="0"/>
            <a:ext cx="1704975" cy="69278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Lucida Sans Unicode" panose="020B0602030504020204" pitchFamily="34" charset="0"/>
              <a:ea typeface="+mn-ea"/>
              <a:cs typeface="Arial" panose="020B0604020202020204" pitchFamily="34" charset="0"/>
            </a:endParaRPr>
          </a:p>
        </p:txBody>
      </p:sp>
      <p:pic>
        <p:nvPicPr>
          <p:cNvPr id="2069" name="Picture 20"/>
          <p:cNvPicPr>
            <a:picLocks noChangeAspect="1"/>
          </p:cNvPicPr>
          <p:nvPr/>
        </p:nvPicPr>
        <p:blipFill>
          <a:blip r:embed="rId13" cstate="print">
            <a:lum bright="70000" contrast="-70000"/>
            <a:extLst>
              <a:ext uri="{28A0092B-C50C-407E-A947-70E740481C1C}">
                <a14:useLocalDpi xmlns:a14="http://schemas.microsoft.com/office/drawing/2010/main" val="0"/>
              </a:ext>
            </a:extLst>
          </a:blip>
          <a:srcRect l="18050" r="16534" b="41411"/>
          <a:stretch>
            <a:fillRect/>
          </a:stretch>
        </p:blipFill>
        <p:spPr bwMode="auto">
          <a:xfrm>
            <a:off x="10766425" y="5456238"/>
            <a:ext cx="12668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315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59D0C3-94B0-9F82-0624-2D716BE24E5D}"/>
              </a:ext>
            </a:extLst>
          </p:cNvPr>
          <p:cNvPicPr>
            <a:picLocks noChangeAspect="1"/>
          </p:cNvPicPr>
          <p:nvPr/>
        </p:nvPicPr>
        <p:blipFill>
          <a:blip r:embed="rId2"/>
          <a:stretch>
            <a:fillRect/>
          </a:stretch>
        </p:blipFill>
        <p:spPr>
          <a:xfrm>
            <a:off x="1436914" y="132738"/>
            <a:ext cx="9120250" cy="6452495"/>
          </a:xfrm>
          <a:prstGeom prst="rect">
            <a:avLst/>
          </a:prstGeom>
        </p:spPr>
      </p:pic>
      <p:sp>
        <p:nvSpPr>
          <p:cNvPr id="3" name="ZoneTexte 2">
            <a:extLst>
              <a:ext uri="{FF2B5EF4-FFF2-40B4-BE49-F238E27FC236}">
                <a16:creationId xmlns:a16="http://schemas.microsoft.com/office/drawing/2014/main" id="{D172145F-FB31-B56B-F2F8-AF336505305C}"/>
              </a:ext>
            </a:extLst>
          </p:cNvPr>
          <p:cNvSpPr txBox="1"/>
          <p:nvPr/>
        </p:nvSpPr>
        <p:spPr>
          <a:xfrm>
            <a:off x="3525687" y="5894174"/>
            <a:ext cx="4942703" cy="461665"/>
          </a:xfrm>
          <a:prstGeom prst="rect">
            <a:avLst/>
          </a:prstGeom>
          <a:solidFill>
            <a:schemeClr val="bg1"/>
          </a:solidFill>
        </p:spPr>
        <p:txBody>
          <a:bodyPr wrap="square" rtlCol="0">
            <a:spAutoFit/>
          </a:bodyPr>
          <a:lstStyle/>
          <a:p>
            <a:pPr algn="ctr"/>
            <a:r>
              <a:rPr lang="fr-FR" sz="2400" b="1" dirty="0">
                <a:solidFill>
                  <a:srgbClr val="7030A0"/>
                </a:solidFill>
                <a:latin typeface="Arial" panose="020B0604020202020204" pitchFamily="34" charset="0"/>
                <a:cs typeface="Arial" panose="020B0604020202020204" pitchFamily="34" charset="0"/>
              </a:rPr>
              <a:t>MISSIONARY VOLUNTEERS</a:t>
            </a:r>
          </a:p>
        </p:txBody>
      </p:sp>
    </p:spTree>
    <p:extLst>
      <p:ext uri="{BB962C8B-B14F-4D97-AF65-F5344CB8AC3E}">
        <p14:creationId xmlns:p14="http://schemas.microsoft.com/office/powerpoint/2010/main" val="384510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CF7F-3EC2-9A11-AEAD-E2022E82286F}"/>
              </a:ext>
            </a:extLst>
          </p:cNvPr>
          <p:cNvSpPr>
            <a:spLocks noGrp="1"/>
          </p:cNvSpPr>
          <p:nvPr>
            <p:ph type="title"/>
          </p:nvPr>
        </p:nvSpPr>
        <p:spPr>
          <a:xfrm>
            <a:off x="2090056" y="365125"/>
            <a:ext cx="6935191" cy="1325563"/>
          </a:xfrm>
        </p:spPr>
        <p:txBody>
          <a:bodyPr/>
          <a:lstStyle/>
          <a:p>
            <a:pPr algn="ctr"/>
            <a:r>
              <a:rPr lang="en-CI" b="1" dirty="0">
                <a:latin typeface="American Typewriter Condensed" panose="02090606020004020304" pitchFamily="18" charset="77"/>
              </a:rPr>
              <a:t>QUALIFICATIONS TO BE AN ADVENTIST VOLUNTEER</a:t>
            </a:r>
          </a:p>
        </p:txBody>
      </p:sp>
      <p:sp>
        <p:nvSpPr>
          <p:cNvPr id="3" name="Content Placeholder 2">
            <a:extLst>
              <a:ext uri="{FF2B5EF4-FFF2-40B4-BE49-F238E27FC236}">
                <a16:creationId xmlns:a16="http://schemas.microsoft.com/office/drawing/2014/main" id="{0B32F598-3CAC-AFED-3B26-BD6BEDDEE20E}"/>
              </a:ext>
            </a:extLst>
          </p:cNvPr>
          <p:cNvSpPr>
            <a:spLocks noGrp="1"/>
          </p:cNvSpPr>
          <p:nvPr>
            <p:ph idx="1"/>
          </p:nvPr>
        </p:nvSpPr>
        <p:spPr>
          <a:xfrm>
            <a:off x="838200" y="1825625"/>
            <a:ext cx="10515600" cy="4076411"/>
          </a:xfrm>
        </p:spPr>
        <p:txBody>
          <a:bodyPr>
            <a:normAutofit/>
          </a:bodyPr>
          <a:lstStyle/>
          <a:p>
            <a:pPr marL="0" indent="0" algn="l">
              <a:buNone/>
            </a:pPr>
            <a:r>
              <a:rPr lang="en-US" b="1" i="0" cap="all" dirty="0">
                <a:solidFill>
                  <a:srgbClr val="FF0000"/>
                </a:solidFill>
                <a:effectLst/>
                <a:latin typeface="noto sans" panose="020B0502040504020204" pitchFamily="34" charset="0"/>
              </a:rPr>
              <a:t>YOU QUALIFY TO BE AN ADVENTIST VOLUNTEER IF YOU ARE</a:t>
            </a:r>
            <a:r>
              <a:rPr lang="en-US" b="1" i="0" cap="all" dirty="0">
                <a:solidFill>
                  <a:srgbClr val="01161E"/>
                </a:solidFill>
                <a:effectLst/>
                <a:latin typeface="noto sans" panose="020B0502040504020204" pitchFamily="34" charset="0"/>
              </a:rPr>
              <a:t>:</a:t>
            </a:r>
          </a:p>
          <a:p>
            <a:pPr algn="l">
              <a:buFont typeface="Arial" panose="020B0604020202020204" pitchFamily="34" charset="0"/>
              <a:buChar char="•"/>
            </a:pPr>
            <a:r>
              <a:rPr lang="en-US" b="0" i="0" dirty="0">
                <a:solidFill>
                  <a:srgbClr val="4A4A4A"/>
                </a:solidFill>
                <a:effectLst/>
                <a:latin typeface="noto serif" panose="02020600060500020200" pitchFamily="18" charset="0"/>
              </a:rPr>
              <a:t>Between 18 and 79 years of age (you must complete your service by your 80th birthday).</a:t>
            </a:r>
          </a:p>
          <a:p>
            <a:pPr algn="l">
              <a:buFont typeface="Arial" panose="020B0604020202020204" pitchFamily="34" charset="0"/>
              <a:buChar char="•"/>
            </a:pPr>
            <a:r>
              <a:rPr lang="en-US" b="0" i="0" dirty="0">
                <a:solidFill>
                  <a:srgbClr val="4A4A4A"/>
                </a:solidFill>
                <a:effectLst/>
                <a:latin typeface="noto serif" panose="02020600060500020200" pitchFamily="18" charset="0"/>
              </a:rPr>
              <a:t>A baptized member of the Seventh-day Adventist® Church and have been in regular standing with the church for at least one year.</a:t>
            </a:r>
          </a:p>
          <a:p>
            <a:pPr algn="l">
              <a:buFont typeface="Arial" panose="020B0604020202020204" pitchFamily="34" charset="0"/>
              <a:buChar char="•"/>
            </a:pPr>
            <a:r>
              <a:rPr lang="en-US" b="0" i="0" dirty="0">
                <a:solidFill>
                  <a:srgbClr val="4A4A4A"/>
                </a:solidFill>
                <a:effectLst/>
                <a:latin typeface="noto serif" panose="02020600060500020200" pitchFamily="18" charset="0"/>
              </a:rPr>
              <a:t>Financially able to serve without expectation of reward or compensation other than (possibly) a small stipend.</a:t>
            </a:r>
          </a:p>
        </p:txBody>
      </p:sp>
      <p:pic>
        <p:nvPicPr>
          <p:cNvPr id="4" name="Picture 3">
            <a:extLst>
              <a:ext uri="{FF2B5EF4-FFF2-40B4-BE49-F238E27FC236}">
                <a16:creationId xmlns:a16="http://schemas.microsoft.com/office/drawing/2014/main" id="{48B80E85-13AC-B990-C853-E31B4036A06F}"/>
              </a:ext>
            </a:extLst>
          </p:cNvPr>
          <p:cNvPicPr>
            <a:picLocks noChangeAspect="1"/>
          </p:cNvPicPr>
          <p:nvPr/>
        </p:nvPicPr>
        <p:blipFill>
          <a:blip r:embed="rId2"/>
          <a:stretch>
            <a:fillRect/>
          </a:stretch>
        </p:blipFill>
        <p:spPr>
          <a:xfrm>
            <a:off x="1" y="83127"/>
            <a:ext cx="2462926" cy="1742498"/>
          </a:xfrm>
          <a:prstGeom prst="rect">
            <a:avLst/>
          </a:prstGeom>
        </p:spPr>
      </p:pic>
      <p:pic>
        <p:nvPicPr>
          <p:cNvPr id="1026" name="Picture 2" descr="Learn about Ellen G. White— Ellen G. White Writings">
            <a:extLst>
              <a:ext uri="{FF2B5EF4-FFF2-40B4-BE49-F238E27FC236}">
                <a16:creationId xmlns:a16="http://schemas.microsoft.com/office/drawing/2014/main" id="{60A17A89-BEDA-D5BC-9EE0-4A36B4825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899" y="0"/>
            <a:ext cx="2451100" cy="1707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950F5A-C19C-0770-3457-CF0F2BD847F2}"/>
              </a:ext>
            </a:extLst>
          </p:cNvPr>
          <p:cNvPicPr>
            <a:picLocks noChangeAspect="1"/>
          </p:cNvPicPr>
          <p:nvPr/>
        </p:nvPicPr>
        <p:blipFill>
          <a:blip r:embed="rId4"/>
          <a:stretch>
            <a:fillRect/>
          </a:stretch>
        </p:blipFill>
        <p:spPr>
          <a:xfrm>
            <a:off x="10177153" y="5514769"/>
            <a:ext cx="2014846" cy="1343230"/>
          </a:xfrm>
          <a:prstGeom prst="rect">
            <a:avLst/>
          </a:prstGeom>
        </p:spPr>
      </p:pic>
    </p:spTree>
    <p:extLst>
      <p:ext uri="{BB962C8B-B14F-4D97-AF65-F5344CB8AC3E}">
        <p14:creationId xmlns:p14="http://schemas.microsoft.com/office/powerpoint/2010/main" val="231975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CF7F-3EC2-9A11-AEAD-E2022E82286F}"/>
              </a:ext>
            </a:extLst>
          </p:cNvPr>
          <p:cNvSpPr>
            <a:spLocks noGrp="1"/>
          </p:cNvSpPr>
          <p:nvPr>
            <p:ph type="title"/>
          </p:nvPr>
        </p:nvSpPr>
        <p:spPr>
          <a:xfrm>
            <a:off x="2090056" y="365125"/>
            <a:ext cx="6935191" cy="1325563"/>
          </a:xfrm>
        </p:spPr>
        <p:txBody>
          <a:bodyPr/>
          <a:lstStyle/>
          <a:p>
            <a:pPr algn="ctr"/>
            <a:r>
              <a:rPr lang="en-CI" b="1" dirty="0">
                <a:latin typeface="American Typewriter Condensed" panose="02090606020004020304" pitchFamily="18" charset="77"/>
              </a:rPr>
              <a:t>HOW CAN YOUNG PEOPLE SERVE?</a:t>
            </a:r>
          </a:p>
        </p:txBody>
      </p:sp>
      <p:sp>
        <p:nvSpPr>
          <p:cNvPr id="3" name="Content Placeholder 2">
            <a:extLst>
              <a:ext uri="{FF2B5EF4-FFF2-40B4-BE49-F238E27FC236}">
                <a16:creationId xmlns:a16="http://schemas.microsoft.com/office/drawing/2014/main" id="{0B32F598-3CAC-AFED-3B26-BD6BEDDEE20E}"/>
              </a:ext>
            </a:extLst>
          </p:cNvPr>
          <p:cNvSpPr>
            <a:spLocks noGrp="1"/>
          </p:cNvSpPr>
          <p:nvPr>
            <p:ph idx="1"/>
          </p:nvPr>
        </p:nvSpPr>
        <p:spPr>
          <a:xfrm>
            <a:off x="838200" y="1825625"/>
            <a:ext cx="10515600" cy="4076411"/>
          </a:xfrm>
        </p:spPr>
        <p:txBody>
          <a:bodyPr>
            <a:normAutofit fontScale="92500" lnSpcReduction="10000"/>
          </a:bodyPr>
          <a:lstStyle/>
          <a:p>
            <a:r>
              <a:rPr lang="en-US" sz="5400" b="1" i="1" dirty="0">
                <a:latin typeface="Angsana New" panose="02020603050405020304" pitchFamily="18" charset="-34"/>
                <a:cs typeface="Angsana New" panose="02020603050405020304" pitchFamily="18" charset="-34"/>
              </a:rPr>
              <a:t>Volunteers can serve either within their unions or outside their unions</a:t>
            </a:r>
          </a:p>
          <a:p>
            <a:r>
              <a:rPr lang="en-US" sz="5400" b="1" i="1" dirty="0">
                <a:solidFill>
                  <a:schemeClr val="accent2">
                    <a:lumMod val="75000"/>
                  </a:schemeClr>
                </a:solidFill>
                <a:latin typeface="Angsana New" panose="02020603050405020304" pitchFamily="18" charset="-34"/>
                <a:cs typeface="Angsana New" panose="02020603050405020304" pitchFamily="18" charset="-34"/>
              </a:rPr>
              <a:t>They can serve for a short term of one week to 3 months, or for long terms of 4 months to 2 years.</a:t>
            </a:r>
          </a:p>
          <a:p>
            <a:r>
              <a:rPr lang="en-US" sz="5400" b="1" i="1" dirty="0">
                <a:solidFill>
                  <a:srgbClr val="7030A0"/>
                </a:solidFill>
                <a:latin typeface="Angsana New" panose="02020603050405020304" pitchFamily="18" charset="-34"/>
                <a:cs typeface="Angsana New" panose="02020603050405020304" pitchFamily="18" charset="-34"/>
              </a:rPr>
              <a:t>They can work in any fields of their specialty or qualification</a:t>
            </a:r>
          </a:p>
          <a:p>
            <a:pPr marL="0" indent="0">
              <a:buNone/>
            </a:pPr>
            <a:endParaRPr lang="en-US" sz="5400" b="1" i="1" dirty="0">
              <a:latin typeface="Angsana New" panose="02020603050405020304" pitchFamily="18" charset="-34"/>
              <a:cs typeface="Angsana New" panose="02020603050405020304" pitchFamily="18" charset="-34"/>
            </a:endParaRPr>
          </a:p>
        </p:txBody>
      </p:sp>
      <p:pic>
        <p:nvPicPr>
          <p:cNvPr id="4" name="Picture 3">
            <a:extLst>
              <a:ext uri="{FF2B5EF4-FFF2-40B4-BE49-F238E27FC236}">
                <a16:creationId xmlns:a16="http://schemas.microsoft.com/office/drawing/2014/main" id="{48B80E85-13AC-B990-C853-E31B4036A06F}"/>
              </a:ext>
            </a:extLst>
          </p:cNvPr>
          <p:cNvPicPr>
            <a:picLocks noChangeAspect="1"/>
          </p:cNvPicPr>
          <p:nvPr/>
        </p:nvPicPr>
        <p:blipFill>
          <a:blip r:embed="rId2"/>
          <a:stretch>
            <a:fillRect/>
          </a:stretch>
        </p:blipFill>
        <p:spPr>
          <a:xfrm>
            <a:off x="1" y="83127"/>
            <a:ext cx="2462926" cy="1742498"/>
          </a:xfrm>
          <a:prstGeom prst="rect">
            <a:avLst/>
          </a:prstGeom>
        </p:spPr>
      </p:pic>
      <p:pic>
        <p:nvPicPr>
          <p:cNvPr id="1026" name="Picture 2" descr="Learn about Ellen G. White— Ellen G. White Writings">
            <a:extLst>
              <a:ext uri="{FF2B5EF4-FFF2-40B4-BE49-F238E27FC236}">
                <a16:creationId xmlns:a16="http://schemas.microsoft.com/office/drawing/2014/main" id="{60A17A89-BEDA-D5BC-9EE0-4A36B4825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899" y="0"/>
            <a:ext cx="2451100" cy="1707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950F5A-C19C-0770-3457-CF0F2BD847F2}"/>
              </a:ext>
            </a:extLst>
          </p:cNvPr>
          <p:cNvPicPr>
            <a:picLocks noChangeAspect="1"/>
          </p:cNvPicPr>
          <p:nvPr/>
        </p:nvPicPr>
        <p:blipFill>
          <a:blip r:embed="rId4"/>
          <a:stretch>
            <a:fillRect/>
          </a:stretch>
        </p:blipFill>
        <p:spPr>
          <a:xfrm>
            <a:off x="10177153" y="5514769"/>
            <a:ext cx="2014846" cy="1343230"/>
          </a:xfrm>
          <a:prstGeom prst="rect">
            <a:avLst/>
          </a:prstGeom>
        </p:spPr>
      </p:pic>
    </p:spTree>
    <p:extLst>
      <p:ext uri="{BB962C8B-B14F-4D97-AF65-F5344CB8AC3E}">
        <p14:creationId xmlns:p14="http://schemas.microsoft.com/office/powerpoint/2010/main" val="217284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CF7F-3EC2-9A11-AEAD-E2022E82286F}"/>
              </a:ext>
            </a:extLst>
          </p:cNvPr>
          <p:cNvSpPr>
            <a:spLocks noGrp="1"/>
          </p:cNvSpPr>
          <p:nvPr>
            <p:ph type="title"/>
          </p:nvPr>
        </p:nvSpPr>
        <p:spPr>
          <a:xfrm>
            <a:off x="5584535" y="2488571"/>
            <a:ext cx="4156364" cy="1325563"/>
          </a:xfrm>
        </p:spPr>
        <p:txBody>
          <a:bodyPr>
            <a:normAutofit fontScale="90000"/>
          </a:bodyPr>
          <a:lstStyle/>
          <a:p>
            <a:pPr algn="ctr"/>
            <a:r>
              <a:rPr lang="en-CI" b="1" dirty="0">
                <a:latin typeface="American Typewriter Condensed" panose="02090606020004020304" pitchFamily="18" charset="77"/>
              </a:rPr>
              <a:t>2023 FINANCIAL SUPPORT</a:t>
            </a:r>
            <a:br>
              <a:rPr lang="en-CI" b="1" dirty="0">
                <a:solidFill>
                  <a:srgbClr val="FF0000"/>
                </a:solidFill>
                <a:latin typeface="American Typewriter Condensed" panose="02090606020004020304" pitchFamily="18" charset="77"/>
              </a:rPr>
            </a:br>
            <a:r>
              <a:rPr lang="en-CI" b="1" dirty="0">
                <a:solidFill>
                  <a:srgbClr val="FF0000"/>
                </a:solidFill>
                <a:latin typeface="American Typewriter Condensed" panose="02090606020004020304" pitchFamily="18" charset="77"/>
              </a:rPr>
              <a:t>(CFA 50 Millions)</a:t>
            </a:r>
          </a:p>
        </p:txBody>
      </p:sp>
      <p:pic>
        <p:nvPicPr>
          <p:cNvPr id="4" name="Picture 3">
            <a:extLst>
              <a:ext uri="{FF2B5EF4-FFF2-40B4-BE49-F238E27FC236}">
                <a16:creationId xmlns:a16="http://schemas.microsoft.com/office/drawing/2014/main" id="{48B80E85-13AC-B990-C853-E31B4036A06F}"/>
              </a:ext>
            </a:extLst>
          </p:cNvPr>
          <p:cNvPicPr>
            <a:picLocks noChangeAspect="1"/>
          </p:cNvPicPr>
          <p:nvPr/>
        </p:nvPicPr>
        <p:blipFill>
          <a:blip r:embed="rId2"/>
          <a:stretch>
            <a:fillRect/>
          </a:stretch>
        </p:blipFill>
        <p:spPr>
          <a:xfrm>
            <a:off x="237505" y="877228"/>
            <a:ext cx="6428704" cy="4548250"/>
          </a:xfrm>
          <a:prstGeom prst="rect">
            <a:avLst/>
          </a:prstGeom>
        </p:spPr>
      </p:pic>
      <p:pic>
        <p:nvPicPr>
          <p:cNvPr id="1026" name="Picture 2" descr="Learn about Ellen G. White— Ellen G. White Writings">
            <a:extLst>
              <a:ext uri="{FF2B5EF4-FFF2-40B4-BE49-F238E27FC236}">
                <a16:creationId xmlns:a16="http://schemas.microsoft.com/office/drawing/2014/main" id="{60A17A89-BEDA-D5BC-9EE0-4A36B4825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899" y="0"/>
            <a:ext cx="2451100" cy="1707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950F5A-C19C-0770-3457-CF0F2BD847F2}"/>
              </a:ext>
            </a:extLst>
          </p:cNvPr>
          <p:cNvPicPr>
            <a:picLocks noChangeAspect="1"/>
          </p:cNvPicPr>
          <p:nvPr/>
        </p:nvPicPr>
        <p:blipFill>
          <a:blip r:embed="rId4"/>
          <a:stretch>
            <a:fillRect/>
          </a:stretch>
        </p:blipFill>
        <p:spPr>
          <a:xfrm>
            <a:off x="10177153" y="5514769"/>
            <a:ext cx="2014846" cy="1343230"/>
          </a:xfrm>
          <a:prstGeom prst="rect">
            <a:avLst/>
          </a:prstGeom>
        </p:spPr>
      </p:pic>
      <p:sp>
        <p:nvSpPr>
          <p:cNvPr id="3" name="ZoneTexte 2">
            <a:extLst>
              <a:ext uri="{FF2B5EF4-FFF2-40B4-BE49-F238E27FC236}">
                <a16:creationId xmlns:a16="http://schemas.microsoft.com/office/drawing/2014/main" id="{DC822324-B196-1315-070B-3B99E4A906E4}"/>
              </a:ext>
            </a:extLst>
          </p:cNvPr>
          <p:cNvSpPr txBox="1"/>
          <p:nvPr/>
        </p:nvSpPr>
        <p:spPr>
          <a:xfrm>
            <a:off x="1148733" y="4928962"/>
            <a:ext cx="4606247" cy="338554"/>
          </a:xfrm>
          <a:prstGeom prst="rect">
            <a:avLst/>
          </a:prstGeom>
          <a:solidFill>
            <a:schemeClr val="bg1"/>
          </a:solidFill>
        </p:spPr>
        <p:txBody>
          <a:bodyPr wrap="square" rtlCol="0">
            <a:spAutoFit/>
          </a:bodyPr>
          <a:lstStyle/>
          <a:p>
            <a:pPr algn="ctr"/>
            <a:r>
              <a:rPr lang="fr-FR" sz="1600" b="1" dirty="0">
                <a:solidFill>
                  <a:srgbClr val="7030A0"/>
                </a:solidFill>
                <a:latin typeface="Arial" panose="020B0604020202020204" pitchFamily="34" charset="0"/>
                <a:cs typeface="Arial" panose="020B0604020202020204" pitchFamily="34" charset="0"/>
              </a:rPr>
              <a:t>MISSIONARY VOLUNTEERS</a:t>
            </a:r>
          </a:p>
        </p:txBody>
      </p:sp>
    </p:spTree>
    <p:extLst>
      <p:ext uri="{BB962C8B-B14F-4D97-AF65-F5344CB8AC3E}">
        <p14:creationId xmlns:p14="http://schemas.microsoft.com/office/powerpoint/2010/main" val="347529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9388" y="127000"/>
            <a:ext cx="11460512" cy="645160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1000 Young Missionary Volunteer Project</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Project Fund For 2023: CFA 50,000,000</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Distribution among entities:</a:t>
            </a:r>
            <a:br>
              <a:rPr lang="en-US" sz="2800" dirty="0">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Unions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 Cameroon Union Mission		CFA 2,000,000</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2. Central Africa Union Mission	CFA 2,000,000</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3. Eastern Nigeria Union Conference	CFA 2,000,000</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4. Eastern Sahel Union Mission		CFA 2,000,000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5. Northern Ghana Union Conference	CFA 2,000,000</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6. Northern Nigeria Union </a:t>
            </a:r>
            <a:r>
              <a:rPr lang="en-US" sz="2800" dirty="0" err="1">
                <a:latin typeface="Times New Roman" panose="02020603050405020304" pitchFamily="18" charset="0"/>
                <a:cs typeface="Times New Roman" panose="02020603050405020304" pitchFamily="18" charset="0"/>
              </a:rPr>
              <a:t>ConferenceCFA</a:t>
            </a:r>
            <a:r>
              <a:rPr lang="en-US" sz="2800" dirty="0">
                <a:latin typeface="Times New Roman" panose="02020603050405020304" pitchFamily="18" charset="0"/>
                <a:cs typeface="Times New Roman" panose="02020603050405020304" pitchFamily="18" charset="0"/>
              </a:rPr>
              <a:t> 2,000,000</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7. Southern Ghana Union Conference	CFA 2,000,000</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8. West Africa Union Mission		CFA 2,000,000</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9. Western Nigeria Union Conference	CFA 2,000,000</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10. Western Sahel Union Mission	CFA 2,000,000</a:t>
            </a:r>
          </a:p>
        </p:txBody>
      </p:sp>
    </p:spTree>
    <p:extLst>
      <p:ext uri="{BB962C8B-B14F-4D97-AF65-F5344CB8AC3E}">
        <p14:creationId xmlns:p14="http://schemas.microsoft.com/office/powerpoint/2010/main" val="157364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100" y="127000"/>
            <a:ext cx="11607800" cy="6451600"/>
          </a:xfrm>
        </p:spPr>
        <p:txBody>
          <a:bodyPr>
            <a:normAutofit/>
          </a:bodyPr>
          <a:lstStyle/>
          <a:p>
            <a:r>
              <a:rPr lang="en-US" sz="3200" b="1" u="sng" dirty="0">
                <a:solidFill>
                  <a:srgbClr val="7030A0"/>
                </a:solidFill>
                <a:latin typeface="Times New Roman" panose="02020603050405020304" pitchFamily="18" charset="0"/>
                <a:cs typeface="Times New Roman" panose="02020603050405020304" pitchFamily="18" charset="0"/>
              </a:rPr>
              <a:t>WAD Institutions </a:t>
            </a:r>
            <a:br>
              <a:rPr lang="en-US" sz="3200" b="1" u="sng" dirty="0">
                <a:latin typeface="Times New Roman" panose="02020603050405020304" pitchFamily="18" charset="0"/>
                <a:cs typeface="Times New Roman" panose="02020603050405020304" pitchFamily="18" charset="0"/>
              </a:rPr>
            </a:br>
            <a:endParaRPr lang="en-US" sz="3200" b="1" u="sng" dirty="0">
              <a:latin typeface="Times New Roman" panose="02020603050405020304" pitchFamily="18" charset="0"/>
              <a:cs typeface="Times New Roman" panose="02020603050405020304" pitchFamily="18" charset="0"/>
            </a:endParaRPr>
          </a:p>
          <a:p>
            <a:pPr marL="514350" indent="-514350" algn="l">
              <a:buAutoNum type="arabicPeriod"/>
            </a:pPr>
            <a:r>
              <a:rPr lang="en-US" sz="3200" dirty="0">
                <a:latin typeface="Times New Roman" panose="02020603050405020304" pitchFamily="18" charset="0"/>
                <a:cs typeface="Times New Roman" panose="02020603050405020304" pitchFamily="18" charset="0"/>
              </a:rPr>
              <a:t>Babcock University		CFA 2,000,000</a:t>
            </a:r>
          </a:p>
          <a:p>
            <a:pPr marL="514350" indent="-514350" algn="l">
              <a:buAutoNum type="arabicPeriod"/>
            </a:pPr>
            <a:r>
              <a:rPr lang="en-US" sz="3200" dirty="0">
                <a:latin typeface="Times New Roman" panose="02020603050405020304" pitchFamily="18" charset="0"/>
                <a:cs typeface="Times New Roman" panose="02020603050405020304" pitchFamily="18" charset="0"/>
              </a:rPr>
              <a:t>Valley View University		CFA 2,000,000</a:t>
            </a:r>
          </a:p>
          <a:p>
            <a:pPr marL="514350" indent="-514350" algn="l">
              <a:buAutoNum type="arabicPeriod"/>
            </a:pPr>
            <a:r>
              <a:rPr lang="en-US" sz="3200" dirty="0">
                <a:latin typeface="Times New Roman" panose="02020603050405020304" pitchFamily="18" charset="0"/>
                <a:cs typeface="Times New Roman" panose="02020603050405020304" pitchFamily="18" charset="0"/>
              </a:rPr>
              <a:t> Advent Press			CFA 2,000,000</a:t>
            </a:r>
          </a:p>
          <a:p>
            <a:pPr algn="l"/>
            <a:endParaRPr lang="en-US" sz="3200" dirty="0">
              <a:latin typeface="Times New Roman" panose="02020603050405020304" pitchFamily="18" charset="0"/>
              <a:cs typeface="Times New Roman" panose="02020603050405020304" pitchFamily="18" charset="0"/>
            </a:endParaRPr>
          </a:p>
          <a:p>
            <a:r>
              <a:rPr lang="en-US" sz="3200" u="sng" dirty="0">
                <a:solidFill>
                  <a:srgbClr val="7030A0"/>
                </a:solidFill>
                <a:latin typeface="Times New Roman" panose="02020603050405020304" pitchFamily="18" charset="0"/>
                <a:cs typeface="Times New Roman" panose="02020603050405020304" pitchFamily="18" charset="0"/>
              </a:rPr>
              <a:t>Other institutions</a:t>
            </a:r>
            <a:r>
              <a:rPr lang="en-US" sz="3200" u="sng" dirty="0">
                <a:latin typeface="Times New Roman" panose="02020603050405020304" pitchFamily="18" charset="0"/>
                <a:cs typeface="Times New Roman" panose="02020603050405020304" pitchFamily="18" charset="0"/>
              </a:rPr>
              <a:t>:</a:t>
            </a:r>
          </a:p>
          <a:p>
            <a:endParaRPr lang="en-US" sz="3200" u="sng" dirty="0">
              <a:latin typeface="Times New Roman" panose="02020603050405020304" pitchFamily="18" charset="0"/>
              <a:cs typeface="Times New Roman" panose="02020603050405020304" pitchFamily="18" charset="0"/>
            </a:endParaRPr>
          </a:p>
          <a:p>
            <a:pPr marL="514350" indent="-514350" algn="l">
              <a:buAutoNum type="arabicPeriod"/>
            </a:pPr>
            <a:r>
              <a:rPr lang="en-US" sz="3200" dirty="0" err="1">
                <a:latin typeface="Times New Roman" panose="02020603050405020304" pitchFamily="18" charset="0"/>
                <a:cs typeface="Times New Roman" panose="02020603050405020304" pitchFamily="18" charset="0"/>
              </a:rPr>
              <a:t>Cosendai</a:t>
            </a:r>
            <a:r>
              <a:rPr lang="en-US" sz="3200" dirty="0">
                <a:latin typeface="Times New Roman" panose="02020603050405020304" pitchFamily="18" charset="0"/>
                <a:cs typeface="Times New Roman" panose="02020603050405020304" pitchFamily="18" charset="0"/>
              </a:rPr>
              <a:t> University				CFA 1,000,000</a:t>
            </a:r>
          </a:p>
          <a:p>
            <a:pPr marL="514350" indent="-514350" algn="l">
              <a:buAutoNum type="arabicPeriod"/>
            </a:pPr>
            <a:r>
              <a:rPr lang="en-US" sz="3200" dirty="0">
                <a:latin typeface="Times New Roman" panose="02020603050405020304" pitchFamily="18" charset="0"/>
                <a:cs typeface="Times New Roman" panose="02020603050405020304" pitchFamily="18" charset="0"/>
              </a:rPr>
              <a:t>Clifford University					CFA 1,000,000</a:t>
            </a:r>
          </a:p>
          <a:p>
            <a:pPr marL="514350" indent="-514350" algn="l">
              <a:buAutoNum type="arabicPeriod"/>
            </a:pPr>
            <a:r>
              <a:rPr lang="en-US" sz="3200" dirty="0">
                <a:latin typeface="Times New Roman" panose="02020603050405020304" pitchFamily="18" charset="0"/>
                <a:cs typeface="Times New Roman" panose="02020603050405020304" pitchFamily="18" charset="0"/>
              </a:rPr>
              <a:t>Adventist University of West Africa 	CFA 1,000,000</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991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100" y="127000"/>
            <a:ext cx="11607800" cy="6451600"/>
          </a:xfrm>
        </p:spPr>
        <p:txBody>
          <a:bodyPr>
            <a:normAutofit fontScale="92500" lnSpcReduction="10000"/>
          </a:bodyPr>
          <a:lstStyle/>
          <a:p>
            <a:r>
              <a:rPr lang="en-US" sz="3600" u="sng" dirty="0">
                <a:solidFill>
                  <a:srgbClr val="7030A0"/>
                </a:solidFill>
                <a:latin typeface="Times New Roman" panose="02020603050405020304" pitchFamily="18" charset="0"/>
                <a:cs typeface="Times New Roman" panose="02020603050405020304" pitchFamily="18" charset="0"/>
              </a:rPr>
              <a:t>WAD MINISTRIES</a:t>
            </a:r>
            <a:r>
              <a:rPr lang="en-US" sz="3600" dirty="0">
                <a:solidFill>
                  <a:srgbClr val="7030A0"/>
                </a:solidFill>
                <a:latin typeface="Times New Roman" panose="02020603050405020304" pitchFamily="18" charset="0"/>
                <a:cs typeface="Times New Roman" panose="02020603050405020304" pitchFamily="18" charset="0"/>
              </a:rPr>
              <a:t> </a:t>
            </a:r>
          </a:p>
          <a:p>
            <a:pPr algn="l"/>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 Youth Ministries					CFA 2,000,000</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 Health Ministries					CFA 2,000,000</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3. Stewardship Ministries				CFA 2,000,000</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 Public Campus Ministries			CFA 2,000,000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5. Women &amp; Children’s Ministries		CFA 2,000,000</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6. Communication Department			CFA 2,000,000</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7. Education Department				CFA 2,000,000</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8. Family/Possibility Ministries			CFA 2,000,000</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9. Publishing Ministries				CFA 2,000,000</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10. Ministerial Association				CFA 2,000,000</a:t>
            </a:r>
          </a:p>
          <a:p>
            <a:pPr algn="l"/>
            <a:r>
              <a:rPr lang="en-US" sz="3600" dirty="0">
                <a:latin typeface="Times New Roman" panose="02020603050405020304" pitchFamily="18" charset="0"/>
                <a:cs typeface="Times New Roman" panose="02020603050405020304" pitchFamily="18" charset="0"/>
              </a:rPr>
              <a:t>Secretariat 						CFA 2,000,000</a:t>
            </a:r>
          </a:p>
          <a:p>
            <a:pPr algn="l"/>
            <a:r>
              <a:rPr lang="en-US" sz="3600" dirty="0">
                <a:latin typeface="Times New Roman" panose="02020603050405020304" pitchFamily="18" charset="0"/>
                <a:cs typeface="Times New Roman" panose="02020603050405020304" pitchFamily="18" charset="0"/>
              </a:rPr>
              <a:t>Treasury							CFA 2,000,000 </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2506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CF7F-3EC2-9A11-AEAD-E2022E82286F}"/>
              </a:ext>
            </a:extLst>
          </p:cNvPr>
          <p:cNvSpPr>
            <a:spLocks noGrp="1"/>
          </p:cNvSpPr>
          <p:nvPr>
            <p:ph type="title"/>
          </p:nvPr>
        </p:nvSpPr>
        <p:spPr>
          <a:xfrm>
            <a:off x="2090056" y="365125"/>
            <a:ext cx="6935191" cy="1325563"/>
          </a:xfrm>
        </p:spPr>
        <p:txBody>
          <a:bodyPr>
            <a:normAutofit fontScale="90000"/>
          </a:bodyPr>
          <a:lstStyle/>
          <a:p>
            <a:pPr algn="ctr"/>
            <a:r>
              <a:rPr lang="en-CI" b="1" dirty="0">
                <a:latin typeface="American Typewriter Condensed" panose="02090606020004020304" pitchFamily="18" charset="77"/>
              </a:rPr>
              <a:t>HOW TO GET INVOLVED IN THE PROJECT AS DEPARTMENT OR ENTITY?</a:t>
            </a:r>
          </a:p>
        </p:txBody>
      </p:sp>
      <p:sp>
        <p:nvSpPr>
          <p:cNvPr id="3" name="Content Placeholder 2">
            <a:extLst>
              <a:ext uri="{FF2B5EF4-FFF2-40B4-BE49-F238E27FC236}">
                <a16:creationId xmlns:a16="http://schemas.microsoft.com/office/drawing/2014/main" id="{0B32F598-3CAC-AFED-3B26-BD6BEDDEE20E}"/>
              </a:ext>
            </a:extLst>
          </p:cNvPr>
          <p:cNvSpPr>
            <a:spLocks noGrp="1"/>
          </p:cNvSpPr>
          <p:nvPr>
            <p:ph idx="1"/>
          </p:nvPr>
        </p:nvSpPr>
        <p:spPr>
          <a:xfrm>
            <a:off x="838200" y="1885000"/>
            <a:ext cx="10515600" cy="4076411"/>
          </a:xfrm>
        </p:spPr>
        <p:txBody>
          <a:bodyPr>
            <a:normAutofit fontScale="85000" lnSpcReduction="20000"/>
          </a:bodyPr>
          <a:lstStyle/>
          <a:p>
            <a:pPr marL="914400" indent="-914400">
              <a:buFont typeface="+mj-lt"/>
              <a:buAutoNum type="arabicPeriod"/>
            </a:pPr>
            <a:r>
              <a:rPr lang="en-US" sz="5400" b="1" i="1" dirty="0">
                <a:latin typeface="Angsana New" panose="02020603050405020304" pitchFamily="18" charset="-34"/>
                <a:cs typeface="Angsana New" panose="02020603050405020304" pitchFamily="18" charset="-34"/>
              </a:rPr>
              <a:t>Sending a proposal to WAD Secretariat for consideration</a:t>
            </a:r>
          </a:p>
          <a:p>
            <a:pPr marL="914400" indent="-914400">
              <a:buFont typeface="+mj-lt"/>
              <a:buAutoNum type="arabicPeriod"/>
            </a:pPr>
            <a:r>
              <a:rPr lang="en-US" sz="5400" b="1" i="1" dirty="0">
                <a:solidFill>
                  <a:srgbClr val="7030A0"/>
                </a:solidFill>
                <a:latin typeface="Angsana New" panose="02020603050405020304" pitchFamily="18" charset="-34"/>
                <a:cs typeface="Angsana New" panose="02020603050405020304" pitchFamily="18" charset="-34"/>
              </a:rPr>
              <a:t>Once the proposal is approved, WAD Treasury will disburse the fund</a:t>
            </a:r>
          </a:p>
          <a:p>
            <a:pPr marL="914400" indent="-914400">
              <a:buFont typeface="+mj-lt"/>
              <a:buAutoNum type="arabicPeriod"/>
            </a:pPr>
            <a:r>
              <a:rPr lang="en-US" sz="5400" b="1" i="1" dirty="0">
                <a:solidFill>
                  <a:srgbClr val="FF0000"/>
                </a:solidFill>
                <a:latin typeface="Angsana New" panose="02020603050405020304" pitchFamily="18" charset="-34"/>
                <a:cs typeface="Angsana New" panose="02020603050405020304" pitchFamily="18" charset="-34"/>
              </a:rPr>
              <a:t>Departments, unions or institutions implement the project and send report to WAD Secretariat</a:t>
            </a:r>
          </a:p>
          <a:p>
            <a:pPr marL="914400" indent="-914400">
              <a:buFont typeface="+mj-lt"/>
              <a:buAutoNum type="arabicPeriod"/>
            </a:pPr>
            <a:r>
              <a:rPr lang="en-US" sz="5400" b="1" i="1" dirty="0">
                <a:solidFill>
                  <a:srgbClr val="0070C0"/>
                </a:solidFill>
                <a:latin typeface="Angsana New" panose="02020603050405020304" pitchFamily="18" charset="-34"/>
                <a:cs typeface="Angsana New" panose="02020603050405020304" pitchFamily="18" charset="-34"/>
              </a:rPr>
              <a:t>Adventists Young Volunteers are celebrated at the end of the year.</a:t>
            </a:r>
          </a:p>
          <a:p>
            <a:pPr marL="914400" indent="-914400">
              <a:buFont typeface="+mj-lt"/>
              <a:buAutoNum type="arabicPeriod"/>
            </a:pPr>
            <a:endParaRPr lang="en-US" sz="5400" b="1" i="1" dirty="0">
              <a:latin typeface="Angsana New" panose="02020603050405020304" pitchFamily="18" charset="-34"/>
              <a:cs typeface="Angsana New" panose="02020603050405020304" pitchFamily="18" charset="-34"/>
            </a:endParaRPr>
          </a:p>
        </p:txBody>
      </p:sp>
      <p:pic>
        <p:nvPicPr>
          <p:cNvPr id="4" name="Picture 3">
            <a:extLst>
              <a:ext uri="{FF2B5EF4-FFF2-40B4-BE49-F238E27FC236}">
                <a16:creationId xmlns:a16="http://schemas.microsoft.com/office/drawing/2014/main" id="{48B80E85-13AC-B990-C853-E31B4036A06F}"/>
              </a:ext>
            </a:extLst>
          </p:cNvPr>
          <p:cNvPicPr>
            <a:picLocks noChangeAspect="1"/>
          </p:cNvPicPr>
          <p:nvPr/>
        </p:nvPicPr>
        <p:blipFill>
          <a:blip r:embed="rId2"/>
          <a:stretch>
            <a:fillRect/>
          </a:stretch>
        </p:blipFill>
        <p:spPr>
          <a:xfrm>
            <a:off x="1" y="83127"/>
            <a:ext cx="2462926" cy="1742498"/>
          </a:xfrm>
          <a:prstGeom prst="rect">
            <a:avLst/>
          </a:prstGeom>
        </p:spPr>
      </p:pic>
      <p:pic>
        <p:nvPicPr>
          <p:cNvPr id="1026" name="Picture 2" descr="Learn about Ellen G. White— Ellen G. White Writings">
            <a:extLst>
              <a:ext uri="{FF2B5EF4-FFF2-40B4-BE49-F238E27FC236}">
                <a16:creationId xmlns:a16="http://schemas.microsoft.com/office/drawing/2014/main" id="{60A17A89-BEDA-D5BC-9EE0-4A36B4825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899" y="0"/>
            <a:ext cx="2451100" cy="1707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950F5A-C19C-0770-3457-CF0F2BD847F2}"/>
              </a:ext>
            </a:extLst>
          </p:cNvPr>
          <p:cNvPicPr>
            <a:picLocks noChangeAspect="1"/>
          </p:cNvPicPr>
          <p:nvPr/>
        </p:nvPicPr>
        <p:blipFill>
          <a:blip r:embed="rId4"/>
          <a:stretch>
            <a:fillRect/>
          </a:stretch>
        </p:blipFill>
        <p:spPr>
          <a:xfrm>
            <a:off x="10177153" y="5514769"/>
            <a:ext cx="2014846" cy="1343230"/>
          </a:xfrm>
          <a:prstGeom prst="rect">
            <a:avLst/>
          </a:prstGeom>
        </p:spPr>
      </p:pic>
    </p:spTree>
    <p:extLst>
      <p:ext uri="{BB962C8B-B14F-4D97-AF65-F5344CB8AC3E}">
        <p14:creationId xmlns:p14="http://schemas.microsoft.com/office/powerpoint/2010/main" val="266260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59D0C3-94B0-9F82-0624-2D716BE24E5D}"/>
              </a:ext>
            </a:extLst>
          </p:cNvPr>
          <p:cNvPicPr>
            <a:picLocks noChangeAspect="1"/>
          </p:cNvPicPr>
          <p:nvPr/>
        </p:nvPicPr>
        <p:blipFill>
          <a:blip r:embed="rId2"/>
          <a:stretch>
            <a:fillRect/>
          </a:stretch>
        </p:blipFill>
        <p:spPr>
          <a:xfrm>
            <a:off x="395844" y="1246137"/>
            <a:ext cx="5700156" cy="4032810"/>
          </a:xfrm>
          <a:prstGeom prst="rect">
            <a:avLst/>
          </a:prstGeom>
        </p:spPr>
      </p:pic>
      <p:pic>
        <p:nvPicPr>
          <p:cNvPr id="2" name="Picture 2" descr="Download Digital Assets - I Will Go 2020">
            <a:extLst>
              <a:ext uri="{FF2B5EF4-FFF2-40B4-BE49-F238E27FC236}">
                <a16:creationId xmlns:a16="http://schemas.microsoft.com/office/drawing/2014/main" id="{9D363F62-DF68-4499-BF8E-C89379A1E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351" y="1104414"/>
            <a:ext cx="4284740" cy="428474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6D49524-62BC-F90A-60D1-DCA259A94C22}"/>
              </a:ext>
            </a:extLst>
          </p:cNvPr>
          <p:cNvSpPr txBox="1"/>
          <p:nvPr/>
        </p:nvSpPr>
        <p:spPr>
          <a:xfrm>
            <a:off x="942798" y="4826220"/>
            <a:ext cx="4606247" cy="338554"/>
          </a:xfrm>
          <a:prstGeom prst="rect">
            <a:avLst/>
          </a:prstGeom>
          <a:solidFill>
            <a:schemeClr val="bg1"/>
          </a:solidFill>
        </p:spPr>
        <p:txBody>
          <a:bodyPr wrap="square" rtlCol="0">
            <a:spAutoFit/>
          </a:bodyPr>
          <a:lstStyle/>
          <a:p>
            <a:pPr algn="ctr"/>
            <a:r>
              <a:rPr lang="fr-FR" sz="1600" b="1" dirty="0">
                <a:solidFill>
                  <a:srgbClr val="7030A0"/>
                </a:solidFill>
                <a:latin typeface="Arial" panose="020B0604020202020204" pitchFamily="34" charset="0"/>
                <a:cs typeface="Arial" panose="020B0604020202020204" pitchFamily="34" charset="0"/>
              </a:rPr>
              <a:t>MISSIONARY VOLUNTEERS</a:t>
            </a:r>
          </a:p>
        </p:txBody>
      </p:sp>
    </p:spTree>
    <p:extLst>
      <p:ext uri="{BB962C8B-B14F-4D97-AF65-F5344CB8AC3E}">
        <p14:creationId xmlns:p14="http://schemas.microsoft.com/office/powerpoint/2010/main" val="114425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ownload Digital Assets - I Will Go 2020">
            <a:extLst>
              <a:ext uri="{FF2B5EF4-FFF2-40B4-BE49-F238E27FC236}">
                <a16:creationId xmlns:a16="http://schemas.microsoft.com/office/drawing/2014/main" id="{873E8E23-FC39-7230-4EDE-00CDC9A452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5169" y="320040"/>
            <a:ext cx="5710373" cy="57103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565DA8-9357-8A76-F16C-CEEC910DFCD8}"/>
              </a:ext>
            </a:extLst>
          </p:cNvPr>
          <p:cNvSpPr/>
          <p:nvPr/>
        </p:nvSpPr>
        <p:spPr>
          <a:xfrm>
            <a:off x="2186255" y="5858693"/>
            <a:ext cx="676819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8B5D3D"/>
                </a:solidFill>
                <a:effectLst>
                  <a:outerShdw blurRad="12700" dist="38100" dir="2700000" algn="tl" rotWithShape="0">
                    <a:srgbClr val="8B5D3D">
                      <a:lumMod val="60000"/>
                      <a:lumOff val="40000"/>
                    </a:srgbClr>
                  </a:outerShdw>
                </a:effectLst>
                <a:uLnTx/>
                <a:uFillTx/>
                <a:latin typeface="Georgia"/>
                <a:ea typeface="+mn-ea"/>
                <a:cs typeface="+mn-cs"/>
              </a:rPr>
              <a:t>STRATEGIC PLAN</a:t>
            </a:r>
          </a:p>
        </p:txBody>
      </p:sp>
    </p:spTree>
    <p:extLst>
      <p:ext uri="{BB962C8B-B14F-4D97-AF65-F5344CB8AC3E}">
        <p14:creationId xmlns:p14="http://schemas.microsoft.com/office/powerpoint/2010/main" val="369881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5" y="347354"/>
            <a:ext cx="10580915" cy="1066800"/>
          </a:xfrm>
          <a:solidFill>
            <a:schemeClr val="accent2">
              <a:lumMod val="40000"/>
              <a:lumOff val="60000"/>
            </a:schemeClr>
          </a:solidFill>
        </p:spPr>
        <p:txBody>
          <a:bodyPr>
            <a:noAutofit/>
          </a:bodyPr>
          <a:lstStyle/>
          <a:p>
            <a:pPr algn="ctr"/>
            <a:r>
              <a:rPr lang="en-US" b="1" dirty="0">
                <a:solidFill>
                  <a:srgbClr val="FF0000"/>
                </a:solidFill>
                <a:latin typeface="Arial Rounded MT Bold" panose="020F0704030504030204" pitchFamily="34" charset="0"/>
              </a:rPr>
              <a:t>KEY STRATEGIC ISSUES </a:t>
            </a:r>
            <a:br>
              <a:rPr lang="en-US" b="1" dirty="0">
                <a:latin typeface="Arial Rounded MT Bold" panose="020F0704030504030204" pitchFamily="34" charset="0"/>
              </a:rPr>
            </a:br>
            <a:r>
              <a:rPr lang="en-US" b="1" dirty="0">
                <a:latin typeface="Arial Rounded MT Bold" panose="020F0704030504030204" pitchFamily="34" charset="0"/>
              </a:rPr>
              <a:t>OF THE SECRETARIAT STRATEGIC PLAN</a:t>
            </a: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1FD24371-6C72-294D-0C58-B38D630D1B1A}"/>
              </a:ext>
            </a:extLst>
          </p:cNvPr>
          <p:cNvSpPr>
            <a:spLocks noGrp="1"/>
          </p:cNvSpPr>
          <p:nvPr>
            <p:ph idx="1"/>
          </p:nvPr>
        </p:nvSpPr>
        <p:spPr>
          <a:xfrm>
            <a:off x="1935679" y="1555679"/>
            <a:ext cx="8657111" cy="3066556"/>
          </a:xfrm>
        </p:spPr>
        <p:txBody>
          <a:bodyPr/>
          <a:lstStyle/>
          <a:p>
            <a:pPr marL="342900" lvl="0" indent="-342900">
              <a:lnSpc>
                <a:spcPct val="115000"/>
              </a:lnSpc>
              <a:buFont typeface="Wingdings" pitchFamily="2" charset="2"/>
              <a:buChar char=""/>
            </a:pPr>
            <a:r>
              <a:rPr lang="en-US" sz="4300" b="1" dirty="0">
                <a:effectLst/>
                <a:latin typeface="AkayaKanadaka" panose="02010502080401010103" pitchFamily="2" charset="77"/>
                <a:ea typeface="Times New Roman" panose="02020603050405020304" pitchFamily="18" charset="0"/>
                <a:cs typeface="AkayaKanadaka" panose="02010502080401010103" pitchFamily="2" charset="77"/>
              </a:rPr>
              <a:t>To revive the concept of worldwide mission and sacrifice for mission as a way of life involving not only </a:t>
            </a:r>
            <a:r>
              <a:rPr lang="en-US" sz="4300" b="1" dirty="0">
                <a:solidFill>
                  <a:schemeClr val="accent4"/>
                </a:solidFill>
                <a:effectLst/>
                <a:latin typeface="AkayaKanadaka" panose="02010502080401010103" pitchFamily="2" charset="77"/>
                <a:ea typeface="Times New Roman" panose="02020603050405020304" pitchFamily="18" charset="0"/>
                <a:cs typeface="AkayaKanadaka" panose="02010502080401010103" pitchFamily="2" charset="77"/>
              </a:rPr>
              <a:t>pastors</a:t>
            </a:r>
            <a:r>
              <a:rPr lang="en-US" sz="4300" b="1" dirty="0">
                <a:effectLst/>
                <a:latin typeface="AkayaKanadaka" panose="02010502080401010103" pitchFamily="2" charset="77"/>
                <a:ea typeface="Times New Roman" panose="02020603050405020304" pitchFamily="18" charset="0"/>
                <a:cs typeface="AkayaKanadaka" panose="02010502080401010103" pitchFamily="2" charset="77"/>
              </a:rPr>
              <a:t>, but </a:t>
            </a:r>
            <a:r>
              <a:rPr lang="en-US" sz="4300" b="1" dirty="0">
                <a:solidFill>
                  <a:srgbClr val="FF0000"/>
                </a:solidFill>
                <a:effectLst/>
                <a:latin typeface="AkayaKanadaka" panose="02010502080401010103" pitchFamily="2" charset="77"/>
                <a:ea typeface="Times New Roman" panose="02020603050405020304" pitchFamily="18" charset="0"/>
                <a:cs typeface="AkayaKanadaka" panose="02010502080401010103" pitchFamily="2" charset="77"/>
              </a:rPr>
              <a:t>every church member</a:t>
            </a:r>
            <a:r>
              <a:rPr lang="en-US" sz="4300" b="1" dirty="0">
                <a:effectLst/>
                <a:latin typeface="AkayaKanadaka" panose="02010502080401010103" pitchFamily="2" charset="77"/>
                <a:ea typeface="Times New Roman" panose="02020603050405020304" pitchFamily="18" charset="0"/>
                <a:cs typeface="AkayaKanadaka" panose="02010502080401010103" pitchFamily="2" charset="77"/>
              </a:rPr>
              <a:t>, </a:t>
            </a:r>
            <a:r>
              <a:rPr lang="en-US" sz="4300" b="1" dirty="0">
                <a:solidFill>
                  <a:srgbClr val="00B050"/>
                </a:solidFill>
                <a:effectLst/>
                <a:latin typeface="AkayaKanadaka" panose="02010502080401010103" pitchFamily="2" charset="77"/>
                <a:ea typeface="Times New Roman" panose="02020603050405020304" pitchFamily="18" charset="0"/>
                <a:cs typeface="AkayaKanadaka" panose="02010502080401010103" pitchFamily="2" charset="77"/>
              </a:rPr>
              <a:t>young</a:t>
            </a:r>
            <a:r>
              <a:rPr lang="en-US" sz="4300" b="1" dirty="0">
                <a:effectLst/>
                <a:latin typeface="AkayaKanadaka" panose="02010502080401010103" pitchFamily="2" charset="77"/>
                <a:ea typeface="Times New Roman" panose="02020603050405020304" pitchFamily="18" charset="0"/>
                <a:cs typeface="AkayaKanadaka" panose="02010502080401010103" pitchFamily="2" charset="77"/>
              </a:rPr>
              <a:t> and </a:t>
            </a:r>
            <a:r>
              <a:rPr lang="en-US" sz="4300" b="1" dirty="0">
                <a:solidFill>
                  <a:srgbClr val="7030A0"/>
                </a:solidFill>
                <a:effectLst/>
                <a:latin typeface="AkayaKanadaka" panose="02010502080401010103" pitchFamily="2" charset="77"/>
                <a:ea typeface="Times New Roman" panose="02020603050405020304" pitchFamily="18" charset="0"/>
                <a:cs typeface="AkayaKanadaka" panose="02010502080401010103" pitchFamily="2" charset="77"/>
              </a:rPr>
              <a:t>old</a:t>
            </a:r>
            <a:r>
              <a:rPr lang="en-US" sz="4300" b="1" dirty="0">
                <a:effectLst/>
                <a:latin typeface="AkayaKanadaka" panose="02010502080401010103" pitchFamily="2" charset="77"/>
                <a:ea typeface="Times New Roman" panose="02020603050405020304" pitchFamily="18" charset="0"/>
                <a:cs typeface="AkayaKanadaka" panose="02010502080401010103" pitchFamily="2" charset="77"/>
              </a:rPr>
              <a:t>, in the joy of </a:t>
            </a:r>
            <a:r>
              <a:rPr lang="en-US" sz="4300" b="1" dirty="0">
                <a:solidFill>
                  <a:srgbClr val="FF0000"/>
                </a:solidFill>
                <a:effectLst/>
                <a:latin typeface="AkayaKanadaka" panose="02010502080401010103" pitchFamily="2" charset="77"/>
                <a:ea typeface="Times New Roman" panose="02020603050405020304" pitchFamily="18" charset="0"/>
                <a:cs typeface="AkayaKanadaka" panose="02010502080401010103" pitchFamily="2" charset="77"/>
              </a:rPr>
              <a:t>witnessing for Christ </a:t>
            </a:r>
            <a:r>
              <a:rPr lang="en-US" sz="4300" b="1" dirty="0">
                <a:effectLst/>
                <a:latin typeface="AkayaKanadaka" panose="02010502080401010103" pitchFamily="2" charset="77"/>
                <a:ea typeface="Times New Roman" panose="02020603050405020304" pitchFamily="18" charset="0"/>
                <a:cs typeface="AkayaKanadaka" panose="02010502080401010103" pitchFamily="2" charset="77"/>
              </a:rPr>
              <a:t>and </a:t>
            </a:r>
            <a:r>
              <a:rPr lang="en-US" sz="4300" b="1" dirty="0">
                <a:solidFill>
                  <a:srgbClr val="FF0000"/>
                </a:solidFill>
                <a:effectLst/>
                <a:latin typeface="AkayaKanadaka" panose="02010502080401010103" pitchFamily="2" charset="77"/>
                <a:ea typeface="Times New Roman" panose="02020603050405020304" pitchFamily="18" charset="0"/>
                <a:cs typeface="AkayaKanadaka" panose="02010502080401010103" pitchFamily="2" charset="77"/>
              </a:rPr>
              <a:t>making disciples.</a:t>
            </a:r>
            <a:endParaRPr lang="en-CI" sz="4300" b="1" dirty="0">
              <a:solidFill>
                <a:srgbClr val="FF0000"/>
              </a:solidFill>
              <a:latin typeface="AkayaKanadaka" panose="02010502080401010103" pitchFamily="2" charset="77"/>
              <a:cs typeface="AkayaKanadaka" panose="02010502080401010103" pitchFamily="2" charset="77"/>
            </a:endParaRPr>
          </a:p>
        </p:txBody>
      </p:sp>
      <p:grpSp>
        <p:nvGrpSpPr>
          <p:cNvPr id="6" name="Group 5">
            <a:extLst>
              <a:ext uri="{FF2B5EF4-FFF2-40B4-BE49-F238E27FC236}">
                <a16:creationId xmlns:a16="http://schemas.microsoft.com/office/drawing/2014/main" id="{D4FCCB67-617F-E747-4E3C-B4C7045CD2D5}"/>
              </a:ext>
            </a:extLst>
          </p:cNvPr>
          <p:cNvGrpSpPr/>
          <p:nvPr/>
        </p:nvGrpSpPr>
        <p:grpSpPr>
          <a:xfrm>
            <a:off x="240196" y="1658816"/>
            <a:ext cx="1695483" cy="1167513"/>
            <a:chOff x="1649" y="90650"/>
            <a:chExt cx="1308826" cy="785296"/>
          </a:xfrm>
          <a:solidFill>
            <a:srgbClr val="C00000"/>
          </a:solidFill>
        </p:grpSpPr>
        <p:sp>
          <p:nvSpPr>
            <p:cNvPr id="7" name="Rectangle 6">
              <a:extLst>
                <a:ext uri="{FF2B5EF4-FFF2-40B4-BE49-F238E27FC236}">
                  <a16:creationId xmlns:a16="http://schemas.microsoft.com/office/drawing/2014/main" id="{241A5EDC-F945-714E-D2BF-E881D7A60D85}"/>
                </a:ext>
              </a:extLst>
            </p:cNvPr>
            <p:cNvSpPr/>
            <p:nvPr/>
          </p:nvSpPr>
          <p:spPr>
            <a:xfrm>
              <a:off x="1649" y="90650"/>
              <a:ext cx="1308826" cy="78529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D050E35B-60B0-C7D0-2006-7B475C778645}"/>
                </a:ext>
              </a:extLst>
            </p:cNvPr>
            <p:cNvSpPr txBox="1"/>
            <p:nvPr/>
          </p:nvSpPr>
          <p:spPr>
            <a:xfrm>
              <a:off x="1649" y="90650"/>
              <a:ext cx="1308826" cy="7852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OBJECTIF </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endParaRPr kumimoji="0" lang="fr-FR"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82892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CF7F-3EC2-9A11-AEAD-E2022E82286F}"/>
              </a:ext>
            </a:extLst>
          </p:cNvPr>
          <p:cNvSpPr>
            <a:spLocks noGrp="1"/>
          </p:cNvSpPr>
          <p:nvPr>
            <p:ph type="title"/>
          </p:nvPr>
        </p:nvSpPr>
        <p:spPr>
          <a:xfrm>
            <a:off x="2090056" y="365125"/>
            <a:ext cx="6935191" cy="1325563"/>
          </a:xfrm>
        </p:spPr>
        <p:txBody>
          <a:bodyPr/>
          <a:lstStyle/>
          <a:p>
            <a:r>
              <a:rPr lang="en-CI" b="1" dirty="0">
                <a:latin typeface="American Typewriter Condensed" panose="02090606020004020304" pitchFamily="18" charset="77"/>
              </a:rPr>
              <a:t>RATIONAL OF THE PROJECT</a:t>
            </a:r>
          </a:p>
        </p:txBody>
      </p:sp>
      <p:sp>
        <p:nvSpPr>
          <p:cNvPr id="3" name="Content Placeholder 2">
            <a:extLst>
              <a:ext uri="{FF2B5EF4-FFF2-40B4-BE49-F238E27FC236}">
                <a16:creationId xmlns:a16="http://schemas.microsoft.com/office/drawing/2014/main" id="{0B32F598-3CAC-AFED-3B26-BD6BEDDEE20E}"/>
              </a:ext>
            </a:extLst>
          </p:cNvPr>
          <p:cNvSpPr>
            <a:spLocks noGrp="1"/>
          </p:cNvSpPr>
          <p:nvPr>
            <p:ph idx="1"/>
          </p:nvPr>
        </p:nvSpPr>
        <p:spPr>
          <a:xfrm>
            <a:off x="838200" y="1825625"/>
            <a:ext cx="10515600" cy="3352017"/>
          </a:xfrm>
        </p:spPr>
        <p:txBody>
          <a:bodyPr>
            <a:normAutofit lnSpcReduction="10000"/>
          </a:bodyPr>
          <a:lstStyle/>
          <a:p>
            <a:pPr marL="0" indent="0">
              <a:buNone/>
            </a:pPr>
            <a:r>
              <a:rPr lang="en-US" sz="8000" b="1" i="1" dirty="0">
                <a:latin typeface="Angsana New" panose="02020603050405020304" pitchFamily="18" charset="-34"/>
                <a:cs typeface="Angsana New" panose="02020603050405020304" pitchFamily="18" charset="-34"/>
              </a:rPr>
              <a:t>“The Lord has appointed the youth to be His helping hand”.—Testimonies for the Church 7:64.</a:t>
            </a:r>
            <a:endParaRPr lang="en-CI" sz="8000" b="1" i="1" dirty="0">
              <a:latin typeface="Angsana New" panose="02020603050405020304" pitchFamily="18" charset="-34"/>
              <a:cs typeface="Angsana New" panose="02020603050405020304" pitchFamily="18" charset="-34"/>
            </a:endParaRPr>
          </a:p>
        </p:txBody>
      </p:sp>
      <p:pic>
        <p:nvPicPr>
          <p:cNvPr id="4" name="Picture 3">
            <a:extLst>
              <a:ext uri="{FF2B5EF4-FFF2-40B4-BE49-F238E27FC236}">
                <a16:creationId xmlns:a16="http://schemas.microsoft.com/office/drawing/2014/main" id="{48B80E85-13AC-B990-C853-E31B4036A06F}"/>
              </a:ext>
            </a:extLst>
          </p:cNvPr>
          <p:cNvPicPr>
            <a:picLocks noChangeAspect="1"/>
          </p:cNvPicPr>
          <p:nvPr/>
        </p:nvPicPr>
        <p:blipFill>
          <a:blip r:embed="rId2"/>
          <a:stretch>
            <a:fillRect/>
          </a:stretch>
        </p:blipFill>
        <p:spPr>
          <a:xfrm>
            <a:off x="1" y="83127"/>
            <a:ext cx="2462926" cy="1742498"/>
          </a:xfrm>
          <a:prstGeom prst="rect">
            <a:avLst/>
          </a:prstGeom>
        </p:spPr>
      </p:pic>
      <p:pic>
        <p:nvPicPr>
          <p:cNvPr id="1026" name="Picture 2" descr="Learn about Ellen G. White— Ellen G. White Writings">
            <a:extLst>
              <a:ext uri="{FF2B5EF4-FFF2-40B4-BE49-F238E27FC236}">
                <a16:creationId xmlns:a16="http://schemas.microsoft.com/office/drawing/2014/main" id="{60A17A89-BEDA-D5BC-9EE0-4A36B4825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899" y="0"/>
            <a:ext cx="2451100" cy="1707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950F5A-C19C-0770-3457-CF0F2BD847F2}"/>
              </a:ext>
            </a:extLst>
          </p:cNvPr>
          <p:cNvPicPr>
            <a:picLocks noChangeAspect="1"/>
          </p:cNvPicPr>
          <p:nvPr/>
        </p:nvPicPr>
        <p:blipFill>
          <a:blip r:embed="rId4"/>
          <a:stretch>
            <a:fillRect/>
          </a:stretch>
        </p:blipFill>
        <p:spPr>
          <a:xfrm>
            <a:off x="9025247" y="4746832"/>
            <a:ext cx="3166752" cy="2111168"/>
          </a:xfrm>
          <a:prstGeom prst="rect">
            <a:avLst/>
          </a:prstGeom>
        </p:spPr>
      </p:pic>
    </p:spTree>
    <p:extLst>
      <p:ext uri="{BB962C8B-B14F-4D97-AF65-F5344CB8AC3E}">
        <p14:creationId xmlns:p14="http://schemas.microsoft.com/office/powerpoint/2010/main" val="1963831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CF7F-3EC2-9A11-AEAD-E2022E82286F}"/>
              </a:ext>
            </a:extLst>
          </p:cNvPr>
          <p:cNvSpPr>
            <a:spLocks noGrp="1"/>
          </p:cNvSpPr>
          <p:nvPr>
            <p:ph type="title"/>
          </p:nvPr>
        </p:nvSpPr>
        <p:spPr>
          <a:xfrm>
            <a:off x="2090056" y="365125"/>
            <a:ext cx="6935191" cy="1325563"/>
          </a:xfrm>
        </p:spPr>
        <p:txBody>
          <a:bodyPr/>
          <a:lstStyle/>
          <a:p>
            <a:r>
              <a:rPr lang="en-CI" b="1" dirty="0">
                <a:latin typeface="American Typewriter Condensed" panose="02090606020004020304" pitchFamily="18" charset="77"/>
              </a:rPr>
              <a:t>RATIONAL OF THE PROJECT</a:t>
            </a:r>
          </a:p>
        </p:txBody>
      </p:sp>
      <p:sp>
        <p:nvSpPr>
          <p:cNvPr id="3" name="Content Placeholder 2">
            <a:extLst>
              <a:ext uri="{FF2B5EF4-FFF2-40B4-BE49-F238E27FC236}">
                <a16:creationId xmlns:a16="http://schemas.microsoft.com/office/drawing/2014/main" id="{0B32F598-3CAC-AFED-3B26-BD6BEDDEE20E}"/>
              </a:ext>
            </a:extLst>
          </p:cNvPr>
          <p:cNvSpPr>
            <a:spLocks noGrp="1"/>
          </p:cNvSpPr>
          <p:nvPr>
            <p:ph idx="1"/>
          </p:nvPr>
        </p:nvSpPr>
        <p:spPr>
          <a:xfrm>
            <a:off x="838200" y="1825625"/>
            <a:ext cx="10515600" cy="3352017"/>
          </a:xfrm>
        </p:spPr>
        <p:txBody>
          <a:bodyPr>
            <a:normAutofit fontScale="92500"/>
          </a:bodyPr>
          <a:lstStyle/>
          <a:p>
            <a:pPr marL="0" indent="0">
              <a:buNone/>
            </a:pPr>
            <a:r>
              <a:rPr lang="en-US" sz="6000" b="1" i="1" dirty="0">
                <a:latin typeface="Angsana New" panose="02020603050405020304" pitchFamily="18" charset="-34"/>
                <a:cs typeface="Angsana New" panose="02020603050405020304" pitchFamily="18" charset="-34"/>
              </a:rPr>
              <a:t>“With such an army of workers as our youth, rightly trained, might furnish, how soon the message of a crucified, risen, and soon-coming </a:t>
            </a:r>
            <a:r>
              <a:rPr lang="en-US" sz="6000" b="1" i="1" dirty="0" err="1">
                <a:latin typeface="Angsana New" panose="02020603050405020304" pitchFamily="18" charset="-34"/>
                <a:cs typeface="Angsana New" panose="02020603050405020304" pitchFamily="18" charset="-34"/>
              </a:rPr>
              <a:t>Saviour</a:t>
            </a:r>
            <a:r>
              <a:rPr lang="en-US" sz="6000" b="1" i="1" dirty="0">
                <a:latin typeface="Angsana New" panose="02020603050405020304" pitchFamily="18" charset="-34"/>
                <a:cs typeface="Angsana New" panose="02020603050405020304" pitchFamily="18" charset="-34"/>
              </a:rPr>
              <a:t> might be carried to the whole world!”—Education, 271.</a:t>
            </a:r>
            <a:endParaRPr lang="en-CI" sz="6000" b="1" i="1" dirty="0">
              <a:latin typeface="Angsana New" panose="02020603050405020304" pitchFamily="18" charset="-34"/>
              <a:cs typeface="Angsana New" panose="02020603050405020304" pitchFamily="18" charset="-34"/>
            </a:endParaRPr>
          </a:p>
        </p:txBody>
      </p:sp>
      <p:pic>
        <p:nvPicPr>
          <p:cNvPr id="4" name="Picture 3">
            <a:extLst>
              <a:ext uri="{FF2B5EF4-FFF2-40B4-BE49-F238E27FC236}">
                <a16:creationId xmlns:a16="http://schemas.microsoft.com/office/drawing/2014/main" id="{48B80E85-13AC-B990-C853-E31B4036A06F}"/>
              </a:ext>
            </a:extLst>
          </p:cNvPr>
          <p:cNvPicPr>
            <a:picLocks noChangeAspect="1"/>
          </p:cNvPicPr>
          <p:nvPr/>
        </p:nvPicPr>
        <p:blipFill>
          <a:blip r:embed="rId2"/>
          <a:stretch>
            <a:fillRect/>
          </a:stretch>
        </p:blipFill>
        <p:spPr>
          <a:xfrm>
            <a:off x="1" y="83127"/>
            <a:ext cx="2462926" cy="1742498"/>
          </a:xfrm>
          <a:prstGeom prst="rect">
            <a:avLst/>
          </a:prstGeom>
        </p:spPr>
      </p:pic>
      <p:pic>
        <p:nvPicPr>
          <p:cNvPr id="1026" name="Picture 2" descr="Learn about Ellen G. White— Ellen G. White Writings">
            <a:extLst>
              <a:ext uri="{FF2B5EF4-FFF2-40B4-BE49-F238E27FC236}">
                <a16:creationId xmlns:a16="http://schemas.microsoft.com/office/drawing/2014/main" id="{60A17A89-BEDA-D5BC-9EE0-4A36B4825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899" y="0"/>
            <a:ext cx="2451100" cy="1707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950F5A-C19C-0770-3457-CF0F2BD847F2}"/>
              </a:ext>
            </a:extLst>
          </p:cNvPr>
          <p:cNvPicPr>
            <a:picLocks noChangeAspect="1"/>
          </p:cNvPicPr>
          <p:nvPr/>
        </p:nvPicPr>
        <p:blipFill>
          <a:blip r:embed="rId4"/>
          <a:stretch>
            <a:fillRect/>
          </a:stretch>
        </p:blipFill>
        <p:spPr>
          <a:xfrm>
            <a:off x="9025247" y="4746832"/>
            <a:ext cx="3166752" cy="2111168"/>
          </a:xfrm>
          <a:prstGeom prst="rect">
            <a:avLst/>
          </a:prstGeom>
        </p:spPr>
      </p:pic>
    </p:spTree>
    <p:extLst>
      <p:ext uri="{BB962C8B-B14F-4D97-AF65-F5344CB8AC3E}">
        <p14:creationId xmlns:p14="http://schemas.microsoft.com/office/powerpoint/2010/main" val="428601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CF7F-3EC2-9A11-AEAD-E2022E82286F}"/>
              </a:ext>
            </a:extLst>
          </p:cNvPr>
          <p:cNvSpPr>
            <a:spLocks noGrp="1"/>
          </p:cNvSpPr>
          <p:nvPr>
            <p:ph type="title"/>
          </p:nvPr>
        </p:nvSpPr>
        <p:spPr>
          <a:xfrm>
            <a:off x="2090056" y="365125"/>
            <a:ext cx="6935191" cy="1325563"/>
          </a:xfrm>
        </p:spPr>
        <p:txBody>
          <a:bodyPr/>
          <a:lstStyle/>
          <a:p>
            <a:r>
              <a:rPr lang="en-CI" b="1" dirty="0">
                <a:latin typeface="American Typewriter Condensed" panose="02090606020004020304" pitchFamily="18" charset="77"/>
              </a:rPr>
              <a:t>RATIONAL OF THE PROJECT</a:t>
            </a:r>
          </a:p>
        </p:txBody>
      </p:sp>
      <p:sp>
        <p:nvSpPr>
          <p:cNvPr id="3" name="Content Placeholder 2">
            <a:extLst>
              <a:ext uri="{FF2B5EF4-FFF2-40B4-BE49-F238E27FC236}">
                <a16:creationId xmlns:a16="http://schemas.microsoft.com/office/drawing/2014/main" id="{0B32F598-3CAC-AFED-3B26-BD6BEDDEE20E}"/>
              </a:ext>
            </a:extLst>
          </p:cNvPr>
          <p:cNvSpPr>
            <a:spLocks noGrp="1"/>
          </p:cNvSpPr>
          <p:nvPr>
            <p:ph idx="1"/>
          </p:nvPr>
        </p:nvSpPr>
        <p:spPr>
          <a:xfrm>
            <a:off x="838200" y="1825625"/>
            <a:ext cx="10515600" cy="3862656"/>
          </a:xfrm>
        </p:spPr>
        <p:txBody>
          <a:bodyPr>
            <a:normAutofit fontScale="92500"/>
          </a:bodyPr>
          <a:lstStyle/>
          <a:p>
            <a:pPr marL="0" indent="0">
              <a:buNone/>
            </a:pPr>
            <a:r>
              <a:rPr lang="en-US" sz="4000" b="1" i="1" dirty="0">
                <a:latin typeface="Angsana New" panose="02020603050405020304" pitchFamily="18" charset="-34"/>
                <a:cs typeface="Angsana New" panose="02020603050405020304" pitchFamily="18" charset="-34"/>
              </a:rPr>
              <a:t>“We have an army of youth today who can do much if they are properly directed and encouraged. We want our children to believe the truth. We want them to be blessed of God. We want them to act a part in well-organized plans for helping other youth. Let all be so trained that they may rightly represent the truth, giving the reason of the hope that is within them, and honoring God in any branch of the work where they are qualified to labor.”—General Conference Daily Bulletin, January 29, 1893, 24.</a:t>
            </a:r>
            <a:endParaRPr lang="en-CI" sz="4000" b="1" i="1" dirty="0">
              <a:latin typeface="Angsana New" panose="02020603050405020304" pitchFamily="18" charset="-34"/>
              <a:cs typeface="Angsana New" panose="02020603050405020304" pitchFamily="18" charset="-34"/>
            </a:endParaRPr>
          </a:p>
        </p:txBody>
      </p:sp>
      <p:pic>
        <p:nvPicPr>
          <p:cNvPr id="4" name="Picture 3">
            <a:extLst>
              <a:ext uri="{FF2B5EF4-FFF2-40B4-BE49-F238E27FC236}">
                <a16:creationId xmlns:a16="http://schemas.microsoft.com/office/drawing/2014/main" id="{48B80E85-13AC-B990-C853-E31B4036A06F}"/>
              </a:ext>
            </a:extLst>
          </p:cNvPr>
          <p:cNvPicPr>
            <a:picLocks noChangeAspect="1"/>
          </p:cNvPicPr>
          <p:nvPr/>
        </p:nvPicPr>
        <p:blipFill>
          <a:blip r:embed="rId2"/>
          <a:stretch>
            <a:fillRect/>
          </a:stretch>
        </p:blipFill>
        <p:spPr>
          <a:xfrm>
            <a:off x="1" y="83127"/>
            <a:ext cx="2462926" cy="1742498"/>
          </a:xfrm>
          <a:prstGeom prst="rect">
            <a:avLst/>
          </a:prstGeom>
        </p:spPr>
      </p:pic>
      <p:pic>
        <p:nvPicPr>
          <p:cNvPr id="1026" name="Picture 2" descr="Learn about Ellen G. White— Ellen G. White Writings">
            <a:extLst>
              <a:ext uri="{FF2B5EF4-FFF2-40B4-BE49-F238E27FC236}">
                <a16:creationId xmlns:a16="http://schemas.microsoft.com/office/drawing/2014/main" id="{60A17A89-BEDA-D5BC-9EE0-4A36B4825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899" y="0"/>
            <a:ext cx="2451100" cy="1707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950F5A-C19C-0770-3457-CF0F2BD847F2}"/>
              </a:ext>
            </a:extLst>
          </p:cNvPr>
          <p:cNvPicPr>
            <a:picLocks noChangeAspect="1"/>
          </p:cNvPicPr>
          <p:nvPr/>
        </p:nvPicPr>
        <p:blipFill>
          <a:blip r:embed="rId4"/>
          <a:stretch>
            <a:fillRect/>
          </a:stretch>
        </p:blipFill>
        <p:spPr>
          <a:xfrm>
            <a:off x="9654639" y="5166426"/>
            <a:ext cx="2537360" cy="1691573"/>
          </a:xfrm>
          <a:prstGeom prst="rect">
            <a:avLst/>
          </a:prstGeom>
        </p:spPr>
      </p:pic>
    </p:spTree>
    <p:extLst>
      <p:ext uri="{BB962C8B-B14F-4D97-AF65-F5344CB8AC3E}">
        <p14:creationId xmlns:p14="http://schemas.microsoft.com/office/powerpoint/2010/main" val="289388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CF7F-3EC2-9A11-AEAD-E2022E82286F}"/>
              </a:ext>
            </a:extLst>
          </p:cNvPr>
          <p:cNvSpPr>
            <a:spLocks noGrp="1"/>
          </p:cNvSpPr>
          <p:nvPr>
            <p:ph type="title"/>
          </p:nvPr>
        </p:nvSpPr>
        <p:spPr>
          <a:xfrm>
            <a:off x="2090056" y="365125"/>
            <a:ext cx="6935191" cy="1325563"/>
          </a:xfrm>
        </p:spPr>
        <p:txBody>
          <a:bodyPr/>
          <a:lstStyle/>
          <a:p>
            <a:r>
              <a:rPr lang="en-CI" b="1" dirty="0">
                <a:latin typeface="American Typewriter Condensed" panose="02090606020004020304" pitchFamily="18" charset="77"/>
              </a:rPr>
              <a:t>PURPOSE OF THE PROJECT</a:t>
            </a:r>
          </a:p>
        </p:txBody>
      </p:sp>
      <p:sp>
        <p:nvSpPr>
          <p:cNvPr id="3" name="Content Placeholder 2">
            <a:extLst>
              <a:ext uri="{FF2B5EF4-FFF2-40B4-BE49-F238E27FC236}">
                <a16:creationId xmlns:a16="http://schemas.microsoft.com/office/drawing/2014/main" id="{0B32F598-3CAC-AFED-3B26-BD6BEDDEE20E}"/>
              </a:ext>
            </a:extLst>
          </p:cNvPr>
          <p:cNvSpPr>
            <a:spLocks noGrp="1"/>
          </p:cNvSpPr>
          <p:nvPr>
            <p:ph idx="1"/>
          </p:nvPr>
        </p:nvSpPr>
        <p:spPr>
          <a:xfrm>
            <a:off x="838200" y="1825625"/>
            <a:ext cx="10515600" cy="3862656"/>
          </a:xfrm>
        </p:spPr>
        <p:txBody>
          <a:bodyPr>
            <a:normAutofit fontScale="92500" lnSpcReduction="10000"/>
          </a:bodyPr>
          <a:lstStyle/>
          <a:p>
            <a:pPr marL="0" indent="0">
              <a:buNone/>
            </a:pPr>
            <a:r>
              <a:rPr lang="en-US" sz="5400" b="1" i="1" dirty="0">
                <a:latin typeface="Angsana New" panose="02020603050405020304" pitchFamily="18" charset="-34"/>
                <a:cs typeface="Angsana New" panose="02020603050405020304" pitchFamily="18" charset="-34"/>
              </a:rPr>
              <a:t>In response to the above challenges and call, the method to achieve mission enthusiasm and strategy is to mobilize </a:t>
            </a:r>
            <a:r>
              <a:rPr lang="en-US" sz="3900" b="1" i="1" dirty="0">
                <a:solidFill>
                  <a:srgbClr val="FF0000"/>
                </a:solidFill>
                <a:latin typeface="Arial Rounded MT Bold" panose="020F0704030504030204" pitchFamily="34" charset="77"/>
                <a:cs typeface="Angsana New" panose="02020603050405020304" pitchFamily="18" charset="-34"/>
              </a:rPr>
              <a:t>1000 Adventist Young Missionary Volunteers </a:t>
            </a:r>
            <a:r>
              <a:rPr lang="en-US" sz="5400" b="1" i="1" dirty="0">
                <a:latin typeface="Angsana New" panose="02020603050405020304" pitchFamily="18" charset="-34"/>
                <a:cs typeface="Angsana New" panose="02020603050405020304" pitchFamily="18" charset="-34"/>
              </a:rPr>
              <a:t>across West-Central Africa Division (WAD) to serve in the various churches, mission/conferences, union and institutions within WAD by 2025.</a:t>
            </a:r>
            <a:endParaRPr lang="en-CI" sz="5400" b="1" i="1" dirty="0">
              <a:latin typeface="Angsana New" panose="02020603050405020304" pitchFamily="18" charset="-34"/>
              <a:cs typeface="Angsana New" panose="02020603050405020304" pitchFamily="18" charset="-34"/>
            </a:endParaRPr>
          </a:p>
        </p:txBody>
      </p:sp>
      <p:pic>
        <p:nvPicPr>
          <p:cNvPr id="4" name="Picture 3">
            <a:extLst>
              <a:ext uri="{FF2B5EF4-FFF2-40B4-BE49-F238E27FC236}">
                <a16:creationId xmlns:a16="http://schemas.microsoft.com/office/drawing/2014/main" id="{48B80E85-13AC-B990-C853-E31B4036A06F}"/>
              </a:ext>
            </a:extLst>
          </p:cNvPr>
          <p:cNvPicPr>
            <a:picLocks noChangeAspect="1"/>
          </p:cNvPicPr>
          <p:nvPr/>
        </p:nvPicPr>
        <p:blipFill>
          <a:blip r:embed="rId2"/>
          <a:stretch>
            <a:fillRect/>
          </a:stretch>
        </p:blipFill>
        <p:spPr>
          <a:xfrm>
            <a:off x="1" y="83127"/>
            <a:ext cx="2462926" cy="1742498"/>
          </a:xfrm>
          <a:prstGeom prst="rect">
            <a:avLst/>
          </a:prstGeom>
        </p:spPr>
      </p:pic>
      <p:pic>
        <p:nvPicPr>
          <p:cNvPr id="1026" name="Picture 2" descr="Learn about Ellen G. White— Ellen G. White Writings">
            <a:extLst>
              <a:ext uri="{FF2B5EF4-FFF2-40B4-BE49-F238E27FC236}">
                <a16:creationId xmlns:a16="http://schemas.microsoft.com/office/drawing/2014/main" id="{60A17A89-BEDA-D5BC-9EE0-4A36B4825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899" y="0"/>
            <a:ext cx="2451100" cy="1707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950F5A-C19C-0770-3457-CF0F2BD847F2}"/>
              </a:ext>
            </a:extLst>
          </p:cNvPr>
          <p:cNvPicPr>
            <a:picLocks noChangeAspect="1"/>
          </p:cNvPicPr>
          <p:nvPr/>
        </p:nvPicPr>
        <p:blipFill>
          <a:blip r:embed="rId4"/>
          <a:stretch>
            <a:fillRect/>
          </a:stretch>
        </p:blipFill>
        <p:spPr>
          <a:xfrm>
            <a:off x="9654639" y="5166426"/>
            <a:ext cx="2537360" cy="1691573"/>
          </a:xfrm>
          <a:prstGeom prst="rect">
            <a:avLst/>
          </a:prstGeom>
        </p:spPr>
      </p:pic>
    </p:spTree>
    <p:extLst>
      <p:ext uri="{BB962C8B-B14F-4D97-AF65-F5344CB8AC3E}">
        <p14:creationId xmlns:p14="http://schemas.microsoft.com/office/powerpoint/2010/main" val="201491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CF7F-3EC2-9A11-AEAD-E2022E82286F}"/>
              </a:ext>
            </a:extLst>
          </p:cNvPr>
          <p:cNvSpPr>
            <a:spLocks noGrp="1"/>
          </p:cNvSpPr>
          <p:nvPr>
            <p:ph type="title"/>
          </p:nvPr>
        </p:nvSpPr>
        <p:spPr>
          <a:xfrm>
            <a:off x="2090056" y="365125"/>
            <a:ext cx="6935191" cy="1325563"/>
          </a:xfrm>
        </p:spPr>
        <p:txBody>
          <a:bodyPr/>
          <a:lstStyle/>
          <a:p>
            <a:r>
              <a:rPr lang="en-CI" b="1" dirty="0">
                <a:latin typeface="American Typewriter Condensed" panose="02090606020004020304" pitchFamily="18" charset="77"/>
              </a:rPr>
              <a:t>PURPOSE OF THE PROJECT</a:t>
            </a:r>
          </a:p>
        </p:txBody>
      </p:sp>
      <p:sp>
        <p:nvSpPr>
          <p:cNvPr id="3" name="Content Placeholder 2">
            <a:extLst>
              <a:ext uri="{FF2B5EF4-FFF2-40B4-BE49-F238E27FC236}">
                <a16:creationId xmlns:a16="http://schemas.microsoft.com/office/drawing/2014/main" id="{0B32F598-3CAC-AFED-3B26-BD6BEDDEE20E}"/>
              </a:ext>
            </a:extLst>
          </p:cNvPr>
          <p:cNvSpPr>
            <a:spLocks noGrp="1"/>
          </p:cNvSpPr>
          <p:nvPr>
            <p:ph idx="1"/>
          </p:nvPr>
        </p:nvSpPr>
        <p:spPr>
          <a:xfrm>
            <a:off x="838200" y="1825625"/>
            <a:ext cx="10515600" cy="4076411"/>
          </a:xfrm>
        </p:spPr>
        <p:txBody>
          <a:bodyPr>
            <a:normAutofit fontScale="92500"/>
          </a:bodyPr>
          <a:lstStyle/>
          <a:p>
            <a:pPr>
              <a:buClr>
                <a:srgbClr val="7030A0"/>
              </a:buClr>
              <a:buFont typeface="Wingdings" pitchFamily="2" charset="2"/>
              <a:buChar char="v"/>
            </a:pPr>
            <a:r>
              <a:rPr lang="en-US" sz="4800" b="1" i="1" dirty="0">
                <a:latin typeface="Angsana New" panose="02020603050405020304" pitchFamily="18" charset="-34"/>
                <a:cs typeface="Angsana New" panose="02020603050405020304" pitchFamily="18" charset="-34"/>
              </a:rPr>
              <a:t>The 1000 Adventist Young Missionary Volunteers Project is an </a:t>
            </a:r>
            <a:r>
              <a:rPr lang="en-US" sz="4800" b="1" i="1" dirty="0">
                <a:solidFill>
                  <a:schemeClr val="accent2">
                    <a:lumMod val="75000"/>
                  </a:schemeClr>
                </a:solidFill>
                <a:latin typeface="Angsana New" panose="02020603050405020304" pitchFamily="18" charset="-34"/>
                <a:cs typeface="Angsana New" panose="02020603050405020304" pitchFamily="18" charset="-34"/>
              </a:rPr>
              <a:t>inter-departmental initiative </a:t>
            </a:r>
            <a:r>
              <a:rPr lang="en-US" sz="4800" b="1" i="1" dirty="0">
                <a:latin typeface="Angsana New" panose="02020603050405020304" pitchFamily="18" charset="-34"/>
                <a:cs typeface="Angsana New" panose="02020603050405020304" pitchFamily="18" charset="-34"/>
              </a:rPr>
              <a:t>that will involve all departments and institutions within WAD. </a:t>
            </a:r>
          </a:p>
          <a:p>
            <a:pPr>
              <a:buClr>
                <a:srgbClr val="7030A0"/>
              </a:buClr>
              <a:buFont typeface="Wingdings" pitchFamily="2" charset="2"/>
              <a:buChar char="v"/>
            </a:pPr>
            <a:r>
              <a:rPr lang="en-US" sz="4800" b="1" i="1" dirty="0">
                <a:latin typeface="Angsana New" panose="02020603050405020304" pitchFamily="18" charset="-34"/>
                <a:cs typeface="Angsana New" panose="02020603050405020304" pitchFamily="18" charset="-34"/>
              </a:rPr>
              <a:t>As some will be providing the means to carry out the mission, others will be doing the training, the deployment of young volunteers for service and some other departments the evaluation.</a:t>
            </a:r>
          </a:p>
        </p:txBody>
      </p:sp>
      <p:pic>
        <p:nvPicPr>
          <p:cNvPr id="4" name="Picture 3">
            <a:extLst>
              <a:ext uri="{FF2B5EF4-FFF2-40B4-BE49-F238E27FC236}">
                <a16:creationId xmlns:a16="http://schemas.microsoft.com/office/drawing/2014/main" id="{48B80E85-13AC-B990-C853-E31B4036A06F}"/>
              </a:ext>
            </a:extLst>
          </p:cNvPr>
          <p:cNvPicPr>
            <a:picLocks noChangeAspect="1"/>
          </p:cNvPicPr>
          <p:nvPr/>
        </p:nvPicPr>
        <p:blipFill>
          <a:blip r:embed="rId2"/>
          <a:stretch>
            <a:fillRect/>
          </a:stretch>
        </p:blipFill>
        <p:spPr>
          <a:xfrm>
            <a:off x="1" y="83127"/>
            <a:ext cx="2462926" cy="1742498"/>
          </a:xfrm>
          <a:prstGeom prst="rect">
            <a:avLst/>
          </a:prstGeom>
        </p:spPr>
      </p:pic>
      <p:pic>
        <p:nvPicPr>
          <p:cNvPr id="1026" name="Picture 2" descr="Learn about Ellen G. White— Ellen G. White Writings">
            <a:extLst>
              <a:ext uri="{FF2B5EF4-FFF2-40B4-BE49-F238E27FC236}">
                <a16:creationId xmlns:a16="http://schemas.microsoft.com/office/drawing/2014/main" id="{60A17A89-BEDA-D5BC-9EE0-4A36B4825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899" y="0"/>
            <a:ext cx="2451100" cy="1707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950F5A-C19C-0770-3457-CF0F2BD847F2}"/>
              </a:ext>
            </a:extLst>
          </p:cNvPr>
          <p:cNvPicPr>
            <a:picLocks noChangeAspect="1"/>
          </p:cNvPicPr>
          <p:nvPr/>
        </p:nvPicPr>
        <p:blipFill>
          <a:blip r:embed="rId4"/>
          <a:stretch>
            <a:fillRect/>
          </a:stretch>
        </p:blipFill>
        <p:spPr>
          <a:xfrm>
            <a:off x="10177153" y="5514769"/>
            <a:ext cx="2014846" cy="1343230"/>
          </a:xfrm>
          <a:prstGeom prst="rect">
            <a:avLst/>
          </a:prstGeom>
        </p:spPr>
      </p:pic>
    </p:spTree>
    <p:extLst>
      <p:ext uri="{BB962C8B-B14F-4D97-AF65-F5344CB8AC3E}">
        <p14:creationId xmlns:p14="http://schemas.microsoft.com/office/powerpoint/2010/main" val="24961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CF7F-3EC2-9A11-AEAD-E2022E82286F}"/>
              </a:ext>
            </a:extLst>
          </p:cNvPr>
          <p:cNvSpPr>
            <a:spLocks noGrp="1"/>
          </p:cNvSpPr>
          <p:nvPr>
            <p:ph type="title"/>
          </p:nvPr>
        </p:nvSpPr>
        <p:spPr>
          <a:xfrm>
            <a:off x="2090056" y="365125"/>
            <a:ext cx="6935191" cy="1325563"/>
          </a:xfrm>
        </p:spPr>
        <p:txBody>
          <a:bodyPr/>
          <a:lstStyle/>
          <a:p>
            <a:r>
              <a:rPr lang="en-CI" b="1" dirty="0">
                <a:latin typeface="American Typewriter Condensed" panose="02090606020004020304" pitchFamily="18" charset="77"/>
              </a:rPr>
              <a:t>PURPOSE OF THE PROJECT</a:t>
            </a:r>
          </a:p>
        </p:txBody>
      </p:sp>
      <p:sp>
        <p:nvSpPr>
          <p:cNvPr id="3" name="Content Placeholder 2">
            <a:extLst>
              <a:ext uri="{FF2B5EF4-FFF2-40B4-BE49-F238E27FC236}">
                <a16:creationId xmlns:a16="http://schemas.microsoft.com/office/drawing/2014/main" id="{0B32F598-3CAC-AFED-3B26-BD6BEDDEE20E}"/>
              </a:ext>
            </a:extLst>
          </p:cNvPr>
          <p:cNvSpPr>
            <a:spLocks noGrp="1"/>
          </p:cNvSpPr>
          <p:nvPr>
            <p:ph idx="1"/>
          </p:nvPr>
        </p:nvSpPr>
        <p:spPr>
          <a:xfrm>
            <a:off x="838200" y="1825625"/>
            <a:ext cx="10515600" cy="4076411"/>
          </a:xfrm>
        </p:spPr>
        <p:txBody>
          <a:bodyPr>
            <a:normAutofit lnSpcReduction="10000"/>
          </a:bodyPr>
          <a:lstStyle/>
          <a:p>
            <a:pPr marL="0" indent="0">
              <a:buNone/>
            </a:pPr>
            <a:r>
              <a:rPr lang="en-US" sz="3200" b="1" i="1" dirty="0">
                <a:latin typeface="Angsana New" panose="02020603050405020304" pitchFamily="18" charset="-34"/>
                <a:cs typeface="Angsana New" panose="02020603050405020304" pitchFamily="18" charset="-34"/>
              </a:rPr>
              <a:t>The primary goal of the 1000 Adventist Young Missionary Volunteers is to train, send, and support 1000 missionaries by the end of year 2025. Inherent in this goal are three training objectives:</a:t>
            </a:r>
          </a:p>
          <a:p>
            <a:pPr marL="914400" indent="-914400">
              <a:buFont typeface="+mj-lt"/>
              <a:buAutoNum type="arabicPeriod"/>
            </a:pPr>
            <a:r>
              <a:rPr lang="en-US" sz="3200" b="1" i="1" dirty="0">
                <a:solidFill>
                  <a:schemeClr val="accent2"/>
                </a:solidFill>
                <a:latin typeface="Angsana New" panose="02020603050405020304" pitchFamily="18" charset="-34"/>
                <a:cs typeface="Angsana New" panose="02020603050405020304" pitchFamily="18" charset="-34"/>
              </a:rPr>
              <a:t>The first is to protect Adventist youth from evil influences of the world by instilling in them sound Christian principles during training and equip them for mission. </a:t>
            </a:r>
          </a:p>
          <a:p>
            <a:pPr marL="914400" indent="-914400">
              <a:buFont typeface="+mj-lt"/>
              <a:buAutoNum type="arabicPeriod"/>
            </a:pPr>
            <a:r>
              <a:rPr lang="en-US" sz="3200" b="1" i="1" dirty="0">
                <a:latin typeface="Angsana New" panose="02020603050405020304" pitchFamily="18" charset="-34"/>
                <a:cs typeface="Angsana New" panose="02020603050405020304" pitchFamily="18" charset="-34"/>
              </a:rPr>
              <a:t>The second is to help finish the work of the gospel, particularly in unentered territories of West-Central Africa Division of the Seventh-day Adventist Church. </a:t>
            </a:r>
          </a:p>
          <a:p>
            <a:pPr marL="914400" indent="-914400">
              <a:buFont typeface="+mj-lt"/>
              <a:buAutoNum type="arabicPeriod"/>
            </a:pPr>
            <a:r>
              <a:rPr lang="en-US" sz="3200" b="1" i="1" dirty="0">
                <a:solidFill>
                  <a:srgbClr val="7030A0"/>
                </a:solidFill>
                <a:latin typeface="Angsana New" panose="02020603050405020304" pitchFamily="18" charset="-34"/>
                <a:cs typeface="Angsana New" panose="02020603050405020304" pitchFamily="18" charset="-34"/>
              </a:rPr>
              <a:t>The third is to strengthen local churches through the volunteer missionary spirit of the missionaries.</a:t>
            </a:r>
          </a:p>
          <a:p>
            <a:pPr marL="0" indent="0">
              <a:buNone/>
            </a:pPr>
            <a:endParaRPr lang="en-US" sz="3200" b="1" i="1" dirty="0">
              <a:latin typeface="Angsana New" panose="02020603050405020304" pitchFamily="18" charset="-34"/>
              <a:cs typeface="Angsana New" panose="02020603050405020304" pitchFamily="18" charset="-34"/>
            </a:endParaRPr>
          </a:p>
        </p:txBody>
      </p:sp>
      <p:pic>
        <p:nvPicPr>
          <p:cNvPr id="4" name="Picture 3">
            <a:extLst>
              <a:ext uri="{FF2B5EF4-FFF2-40B4-BE49-F238E27FC236}">
                <a16:creationId xmlns:a16="http://schemas.microsoft.com/office/drawing/2014/main" id="{48B80E85-13AC-B990-C853-E31B4036A06F}"/>
              </a:ext>
            </a:extLst>
          </p:cNvPr>
          <p:cNvPicPr>
            <a:picLocks noChangeAspect="1"/>
          </p:cNvPicPr>
          <p:nvPr/>
        </p:nvPicPr>
        <p:blipFill>
          <a:blip r:embed="rId2"/>
          <a:stretch>
            <a:fillRect/>
          </a:stretch>
        </p:blipFill>
        <p:spPr>
          <a:xfrm>
            <a:off x="1" y="83127"/>
            <a:ext cx="2462926" cy="1742498"/>
          </a:xfrm>
          <a:prstGeom prst="rect">
            <a:avLst/>
          </a:prstGeom>
        </p:spPr>
      </p:pic>
      <p:pic>
        <p:nvPicPr>
          <p:cNvPr id="1026" name="Picture 2" descr="Learn about Ellen G. White— Ellen G. White Writings">
            <a:extLst>
              <a:ext uri="{FF2B5EF4-FFF2-40B4-BE49-F238E27FC236}">
                <a16:creationId xmlns:a16="http://schemas.microsoft.com/office/drawing/2014/main" id="{60A17A89-BEDA-D5BC-9EE0-4A36B4825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899" y="0"/>
            <a:ext cx="2451100" cy="1707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950F5A-C19C-0770-3457-CF0F2BD847F2}"/>
              </a:ext>
            </a:extLst>
          </p:cNvPr>
          <p:cNvPicPr>
            <a:picLocks noChangeAspect="1"/>
          </p:cNvPicPr>
          <p:nvPr/>
        </p:nvPicPr>
        <p:blipFill>
          <a:blip r:embed="rId4"/>
          <a:stretch>
            <a:fillRect/>
          </a:stretch>
        </p:blipFill>
        <p:spPr>
          <a:xfrm>
            <a:off x="10177153" y="5514769"/>
            <a:ext cx="2014846" cy="1343230"/>
          </a:xfrm>
          <a:prstGeom prst="rect">
            <a:avLst/>
          </a:prstGeom>
        </p:spPr>
      </p:pic>
    </p:spTree>
    <p:extLst>
      <p:ext uri="{BB962C8B-B14F-4D97-AF65-F5344CB8AC3E}">
        <p14:creationId xmlns:p14="http://schemas.microsoft.com/office/powerpoint/2010/main" val="369492707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966</Words>
  <Application>Microsoft Macintosh PowerPoint</Application>
  <PresentationFormat>Grand écran</PresentationFormat>
  <Paragraphs>55</Paragraphs>
  <Slides>17</Slides>
  <Notes>0</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17</vt:i4>
      </vt:variant>
    </vt:vector>
  </HeadingPairs>
  <TitlesOfParts>
    <vt:vector size="34" baseType="lpstr">
      <vt:lpstr>AkayaKanadaka</vt:lpstr>
      <vt:lpstr>American Typewriter Condensed</vt:lpstr>
      <vt:lpstr>Angsana New</vt:lpstr>
      <vt:lpstr>Arial</vt:lpstr>
      <vt:lpstr>Arial Rounded MT Bold</vt:lpstr>
      <vt:lpstr>Calibri</vt:lpstr>
      <vt:lpstr>Calibri Light</vt:lpstr>
      <vt:lpstr>Georgia</vt:lpstr>
      <vt:lpstr>Lucida Sans Unicode</vt:lpstr>
      <vt:lpstr>noto sans</vt:lpstr>
      <vt:lpstr>noto serif</vt:lpstr>
      <vt:lpstr>Times New Roman</vt:lpstr>
      <vt:lpstr>Trebuchet MS</vt:lpstr>
      <vt:lpstr>Wingdings</vt:lpstr>
      <vt:lpstr>Wingdings 2</vt:lpstr>
      <vt:lpstr>Office Theme</vt:lpstr>
      <vt:lpstr>Urban</vt:lpstr>
      <vt:lpstr>Présentation PowerPoint</vt:lpstr>
      <vt:lpstr>Présentation PowerPoint</vt:lpstr>
      <vt:lpstr>KEY STRATEGIC ISSUES  OF THE SECRETARIAT STRATEGIC PLAN</vt:lpstr>
      <vt:lpstr>RATIONAL OF THE PROJECT</vt:lpstr>
      <vt:lpstr>RATIONAL OF THE PROJECT</vt:lpstr>
      <vt:lpstr>RATIONAL OF THE PROJECT</vt:lpstr>
      <vt:lpstr>PURPOSE OF THE PROJECT</vt:lpstr>
      <vt:lpstr>PURPOSE OF THE PROJECT</vt:lpstr>
      <vt:lpstr>PURPOSE OF THE PROJECT</vt:lpstr>
      <vt:lpstr>QUALIFICATIONS TO BE AN ADVENTIST VOLUNTEER</vt:lpstr>
      <vt:lpstr>HOW CAN YOUNG PEOPLE SERVE?</vt:lpstr>
      <vt:lpstr>2023 FINANCIAL SUPPORT (CFA 50 Millions)</vt:lpstr>
      <vt:lpstr>Présentation PowerPoint</vt:lpstr>
      <vt:lpstr>Présentation PowerPoint</vt:lpstr>
      <vt:lpstr>Présentation PowerPoint</vt:lpstr>
      <vt:lpstr>HOW TO GET INVOLVED IN THE PROJECT AS DEPARTMENT OR ENTITY?</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SELOM KWASI SESSOU</dc:creator>
  <cp:lastModifiedBy>Microsoft Office User</cp:lastModifiedBy>
  <cp:revision>19</cp:revision>
  <dcterms:created xsi:type="dcterms:W3CDTF">2022-10-29T19:06:13Z</dcterms:created>
  <dcterms:modified xsi:type="dcterms:W3CDTF">2022-10-30T10:34:41Z</dcterms:modified>
</cp:coreProperties>
</file>